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8" r:id="rId4"/>
    <p:sldId id="258" r:id="rId5"/>
    <p:sldId id="259" r:id="rId6"/>
    <p:sldId id="260" r:id="rId7"/>
    <p:sldId id="269" r:id="rId8"/>
    <p:sldId id="262" r:id="rId9"/>
    <p:sldId id="257" r:id="rId10"/>
    <p:sldId id="256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21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53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03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079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67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2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782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54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0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796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09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35C5-E6F0-41ED-BE88-41DE95C4534D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DBA14-86E2-4BDD-88B5-BFC87078D2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5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1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1300"/>
            <a:ext cx="12077700" cy="1762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87" y="2886074"/>
            <a:ext cx="1362075" cy="1381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024" y="2876549"/>
            <a:ext cx="1695450" cy="1390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262" y="2876549"/>
            <a:ext cx="1857375" cy="1381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799" y="2809873"/>
            <a:ext cx="1781175" cy="1514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18" y="2886073"/>
            <a:ext cx="1082566" cy="1438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5605" y="2809873"/>
            <a:ext cx="2125225" cy="14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23 C -0.00026 -0.00533 -0.00039 -0.01088 -0.00078 -0.01621 C -0.00092 -0.01783 -0.00131 -0.01898 -0.00144 -0.02037 C -0.00183 -0.02292 -0.00183 -0.02593 -0.00209 -0.02847 C -0.00248 -0.03009 -0.00313 -0.03125 -0.00352 -0.03241 C -0.00391 -0.0338 -0.00404 -0.03519 -0.00417 -0.03681 C -0.00482 -0.04028 -0.00482 -0.04422 -0.0056 -0.04746 C -0.00625 -0.05023 -0.00703 -0.05301 -0.00769 -0.05556 C -0.00795 -0.05695 -0.00808 -0.05857 -0.00834 -0.05972 C -0.01094 -0.07014 -0.00977 -0.06297 -0.01172 -0.07199 C -0.01211 -0.07338 -0.01211 -0.07523 -0.01237 -0.07593 C -0.01302 -0.07732 -0.01381 -0.07778 -0.01446 -0.07871 C -0.01628 -0.08912 -0.01368 -0.07685 -0.01719 -0.08565 C -0.01771 -0.08681 -0.01758 -0.08843 -0.01797 -0.08959 C -0.01993 -0.09722 -0.02032 -0.09722 -0.02279 -0.10185 C -0.02331 -0.10533 -0.02357 -0.10764 -0.02474 -0.10996 C -0.02552 -0.11134 -0.02618 -0.11181 -0.02683 -0.11273 C -0.02735 -0.11412 -0.02787 -0.11551 -0.02826 -0.1169 C -0.02852 -0.11829 -0.02852 -0.11968 -0.02891 -0.12084 C -0.02982 -0.12384 -0.03073 -0.12639 -0.03164 -0.12917 L -0.03308 -0.1331 C -0.03321 -0.13519 -0.03386 -0.14167 -0.03438 -0.14398 C -0.03529 -0.14699 -0.03672 -0.14931 -0.03711 -0.15209 C -0.03737 -0.15347 -0.0375 -0.15509 -0.03789 -0.15625 C -0.03881 -0.15926 -0.04063 -0.16435 -0.04063 -0.16412 C -0.04076 -0.16667 -0.04089 -0.16922 -0.04128 -0.1713 C -0.04467 -0.18797 -0.04232 -0.16852 -0.04467 -0.18472 C -0.04506 -0.18704 -0.04506 -0.18959 -0.04545 -0.19167 C -0.04571 -0.19329 -0.04636 -0.19445 -0.04675 -0.1956 C -0.04753 -0.19792 -0.04818 -0.20047 -0.04883 -0.20255 C -0.05248 -0.2132 -0.04961 -0.20301 -0.05222 -0.21343 C -0.05248 -0.21621 -0.05261 -0.21898 -0.053 -0.22153 C -0.05326 -0.22315 -0.05391 -0.22431 -0.0543 -0.2257 C -0.05495 -0.22755 -0.05534 -0.22917 -0.05573 -0.23102 C -0.05599 -0.23287 -0.05612 -0.23496 -0.05638 -0.23658 L -0.05847 -0.24884 L -0.05912 -0.25278 C -0.05938 -0.25417 -0.05951 -0.25579 -0.05977 -0.25695 C -0.06029 -0.25834 -0.06081 -0.25972 -0.0612 -0.26088 C -0.0625 -0.26644 -0.06133 -0.26459 -0.0625 -0.2706 C -0.0642 -0.27755 -0.06394 -0.27222 -0.06394 -0.27593 L -0.06524 -0.28264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4745 L -0.00703 -0.04699 C -0.00873 -0.05162 -0.01055 -0.05602 -0.01198 -0.06041 C -0.01472 -0.06828 -0.01055 -0.06041 -0.01433 -0.06967 C -0.01953 -0.08125 -0.01836 -0.07893 -0.02331 -0.08518 C -0.02487 -0.09305 -0.02318 -0.08541 -0.02643 -0.09421 C -0.02722 -0.09606 -0.02761 -0.09814 -0.02813 -0.09953 C -0.02865 -0.10092 -0.02943 -0.10231 -0.02969 -0.10347 C -0.03047 -0.10509 -0.03086 -0.10694 -0.03138 -0.10879 C -0.03216 -0.11064 -0.03321 -0.11203 -0.03373 -0.11389 C -0.03568 -0.11782 -0.03568 -0.11898 -0.03776 -0.12291 C -0.03867 -0.12453 -0.03946 -0.12569 -0.04024 -0.12685 C -0.04466 -0.14398 -0.0392 -0.125 -0.04427 -0.13727 C -0.04479 -0.13842 -0.04479 -0.14027 -0.04505 -0.1412 C -0.04623 -0.14398 -0.04753 -0.14652 -0.04831 -0.14907 C -0.04948 -0.15254 -0.04987 -0.15602 -0.05078 -0.15949 C -0.0513 -0.16134 -0.05196 -0.16296 -0.05235 -0.16458 C -0.053 -0.16666 -0.05352 -0.16921 -0.05391 -0.17106 C -0.05456 -0.17314 -0.05521 -0.17453 -0.0556 -0.17639 C -0.05795 -0.18611 -0.05443 -0.17708 -0.05886 -0.1868 C -0.05964 -0.19074 -0.06068 -0.19444 -0.0612 -0.19838 C -0.06185 -0.20162 -0.06237 -0.20463 -0.06289 -0.20764 C -0.06315 -0.20902 -0.06341 -0.21041 -0.06367 -0.21157 C -0.0642 -0.21296 -0.06511 -0.21412 -0.06524 -0.21527 C -0.06641 -0.21898 -0.06719 -0.22245 -0.06771 -0.22569 C -0.06823 -0.22708 -0.06836 -0.22847 -0.06849 -0.22986 C -0.06927 -0.23333 -0.06927 -0.2368 -0.07018 -0.24027 C -0.07071 -0.24236 -0.07136 -0.24467 -0.07175 -0.24676 C -0.0724 -0.24907 -0.07292 -0.25185 -0.07331 -0.25439 L -0.07422 -0.25833 C -0.07448 -0.25949 -0.07487 -0.26111 -0.075 -0.26227 C -0.07552 -0.26597 -0.07604 -0.26944 -0.07656 -0.27268 L -0.07735 -0.27639 L -0.07735 -0.27639 " pathEditMode="relative" rAng="0" ptsTypes="AAAAAAAAAAA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L 2.5E-6 0.00023 C -0.0013 -0.00509 -0.00209 -0.01065 -0.00352 -0.01482 C -0.0043 -0.01759 -0.00586 -0.01921 -0.00677 -0.0213 C -0.00742 -0.02292 -0.00781 -0.02477 -0.00847 -0.02616 C -0.01003 -0.03079 -0.01185 -0.03495 -0.01328 -0.03912 C -0.01393 -0.04074 -0.01446 -0.04283 -0.01498 -0.04398 C -0.01706 -0.04792 -0.02018 -0.04954 -0.02175 -0.0537 C -0.02227 -0.05533 -0.02279 -0.05718 -0.02331 -0.05857 C -0.025 -0.06296 -0.0267 -0.06713 -0.02826 -0.07153 C -0.02891 -0.07315 -0.02956 -0.07454 -0.02995 -0.07639 C -0.03099 -0.07894 -0.03151 -0.08195 -0.03255 -0.08449 C -0.03334 -0.08634 -0.03438 -0.08727 -0.0349 -0.08935 C -0.04167 -0.10903 -0.03255 -0.08958 -0.04154 -0.10718 C -0.0431 -0.11574 -0.04154 -0.10926 -0.04571 -0.11852 C -0.05391 -0.13634 -0.04518 -0.11898 -0.05156 -0.13148 C -0.05261 -0.14306 -0.05196 -0.14306 -0.0556 -0.15394 C -0.05638 -0.15625 -0.05742 -0.15741 -0.05808 -0.15903 C -0.05899 -0.16111 -0.0599 -0.1632 -0.06055 -0.16528 C -0.06133 -0.1669 -0.06172 -0.16898 -0.06224 -0.17037 C -0.06341 -0.17269 -0.06485 -0.17431 -0.06563 -0.17662 C -0.06758 -0.18218 -0.06706 -0.18565 -0.06888 -0.1912 C -0.07513 -0.21134 -0.06966 -0.19028 -0.07461 -0.20417 C -0.07552 -0.20648 -0.07591 -0.20857 -0.0763 -0.21088 C -0.07696 -0.21343 -0.07748 -0.21644 -0.078 -0.21875 C -0.07852 -0.22083 -0.0793 -0.22222 -0.07956 -0.22361 C -0.08321 -0.23773 -0.07943 -0.22639 -0.08295 -0.2382 C -0.08347 -0.24005 -0.08425 -0.24144 -0.08464 -0.24306 C -0.08542 -0.24583 -0.08555 -0.24861 -0.08633 -0.25116 C -0.08724 -0.25463 -0.08959 -0.26088 -0.08959 -0.26065 C -0.09024 -0.26528 -0.0905 -0.26991 -0.09128 -0.27384 L -0.09284 -0.28357 C -0.09375 -0.29722 -0.09375 -0.29213 -0.09375 -0.29792 L -0.09206 -0.29167 " pathEditMode="relative" rAng="0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98 0.01574 L -0.03698 0.01643 C -0.04024 0.01134 -0.04271 0.00486 -0.0461 0.00231 C -0.04844 0.00092 -0.04909 0.00092 -0.05104 -0.00232 C -0.05261 -0.00509 -0.05352 -0.00857 -0.05508 -0.01065 C -0.05651 -0.01273 -0.0586 -0.01343 -0.06003 -0.01551 C -0.06315 -0.02037 -0.06589 -0.0257 -0.06875 -0.03033 C -0.07019 -0.03287 -0.07162 -0.03519 -0.07292 -0.03704 C -0.07617 -0.0412 -0.07917 -0.04722 -0.08269 -0.05023 C -0.0974 -0.06296 -0.07917 -0.04653 -0.09401 -0.06181 C -0.10144 -0.06945 -0.0987 -0.06389 -0.10625 -0.07477 C -0.10821 -0.07778 -0.10977 -0.08218 -0.11185 -0.08472 C -0.11381 -0.0875 -0.11576 -0.08912 -0.11758 -0.0912 C -0.12097 -0.09583 -0.12396 -0.10116 -0.12722 -0.10463 C -0.12956 -0.10695 -0.13177 -0.1088 -0.13373 -0.11134 C -0.13737 -0.11574 -0.14076 -0.1213 -0.1444 -0.12616 C -0.14597 -0.12847 -0.14779 -0.13009 -0.14909 -0.13264 C -0.15196 -0.13704 -0.15495 -0.14097 -0.15716 -0.14583 C -0.15834 -0.14792 -0.15938 -0.1507 -0.16055 -0.15255 C -0.16407 -0.15741 -0.1681 -0.16111 -0.17188 -0.16574 C -0.1737 -0.16806 -0.17565 -0.17037 -0.17761 -0.17199 C -0.17956 -0.17384 -0.18151 -0.17546 -0.18334 -0.17732 C -0.18529 -0.1794 -0.18711 -0.18195 -0.18894 -0.1838 C -0.19219 -0.18727 -0.19545 -0.19051 -0.1987 -0.19375 C -0.20026 -0.19537 -0.20209 -0.19699 -0.20352 -0.19838 C -0.20482 -0.20023 -0.20625 -0.20232 -0.20756 -0.20347 C -0.20925 -0.20556 -0.21107 -0.20695 -0.2125 -0.20857 C -0.21472 -0.21134 -0.2168 -0.21458 -0.21901 -0.21667 C -0.22058 -0.21829 -0.22227 -0.21898 -0.22383 -0.21991 C -0.23672 -0.23033 -0.21615 -0.21574 -0.23112 -0.22685 C -0.24115 -0.23403 -0.23138 -0.22685 -0.24011 -0.23148 C -0.24935 -0.23704 -0.24167 -0.23241 -0.2474 -0.23843 C -0.25013 -0.24097 -0.25352 -0.24283 -0.25638 -0.24468 C -0.26862 -0.25417 -0.25104 -0.24167 -0.26524 -0.25139 L -0.26771 -0.25324 C -0.2681 -0.25486 -0.26849 -0.25671 -0.26927 -0.25787 C -0.27019 -0.25949 -0.27162 -0.25995 -0.27253 -0.26134 C -0.27357 -0.2625 -0.27422 -0.26389 -0.27513 -0.26458 C -0.27565 -0.26551 -0.2767 -0.26551 -0.27735 -0.2662 C -0.27917 -0.26852 -0.28047 -0.27153 -0.28229 -0.27292 C -0.28321 -0.27338 -0.28399 -0.27361 -0.28464 -0.27454 C -0.28646 -0.27662 -0.28959 -0.28102 -0.28959 -0.28079 L -0.28959 -0.28264 L -0.29102 -0.28403 " pathEditMode="relative" rAng="0" ptsTypes="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44444E-6 L 0.23516 0.334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-0.06482 L -0.22956 0.332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6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số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274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slid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810" y="3252787"/>
            <a:ext cx="3645776" cy="9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50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slid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2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slid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0630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776"/>
            <a:ext cx="12306300" cy="4824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25" y="1990725"/>
            <a:ext cx="363855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4307681"/>
            <a:ext cx="1409700" cy="666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87" y="1926431"/>
            <a:ext cx="29622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79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82" y="0"/>
            <a:ext cx="1220598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576" y="3181350"/>
            <a:ext cx="4565596" cy="1201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872" y="3272494"/>
            <a:ext cx="39243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3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46" y="-33828"/>
            <a:ext cx="12308891" cy="6925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45" y="504825"/>
            <a:ext cx="12250445" cy="5048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1743098"/>
            <a:ext cx="1924050" cy="2428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4710626"/>
            <a:ext cx="2647950" cy="771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225" y="2133599"/>
            <a:ext cx="2971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7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2128837"/>
            <a:ext cx="4463942" cy="3005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5" y="1728787"/>
            <a:ext cx="1076326" cy="3405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283" y="2808971"/>
            <a:ext cx="4352926" cy="1240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969" y="3011829"/>
            <a:ext cx="4578572" cy="12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Widescreen</PresentationFormat>
  <Paragraphs>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22</cp:revision>
  <dcterms:created xsi:type="dcterms:W3CDTF">2024-10-29T14:49:55Z</dcterms:created>
  <dcterms:modified xsi:type="dcterms:W3CDTF">2024-11-04T13:35:08Z</dcterms:modified>
</cp:coreProperties>
</file>