
<file path=[Content_Types].xml><?xml version="1.0" encoding="utf-8"?>
<Types xmlns="http://schemas.openxmlformats.org/package/2006/content-types">
  <Default Extension="png" ContentType="image/png"/>
  <Default Extension="m4a" ContentType="audio/unknown"/>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512" r:id="rId3"/>
    <p:sldId id="263" r:id="rId4"/>
    <p:sldId id="266" r:id="rId5"/>
    <p:sldId id="513" r:id="rId6"/>
    <p:sldId id="267" r:id="rId7"/>
    <p:sldId id="268" r:id="rId8"/>
    <p:sldId id="269" r:id="rId9"/>
    <p:sldId id="271" r:id="rId10"/>
    <p:sldId id="272" r:id="rId11"/>
    <p:sldId id="273" r:id="rId12"/>
    <p:sldId id="274" r:id="rId13"/>
    <p:sldId id="275" r:id="rId14"/>
    <p:sldId id="276" r:id="rId15"/>
    <p:sldId id="278" r:id="rId16"/>
    <p:sldId id="280" r:id="rId17"/>
    <p:sldId id="281" r:id="rId18"/>
    <p:sldId id="283" r:id="rId19"/>
    <p:sldId id="284" r:id="rId20"/>
    <p:sldId id="514" r:id="rId21"/>
    <p:sldId id="287" r:id="rId22"/>
    <p:sldId id="509" r:id="rId23"/>
  </p:sldIdLst>
  <p:sldSz cx="18288000" cy="10287000"/>
  <p:notesSz cx="6858000" cy="9144000"/>
  <p:embeddedFontLst>
    <p:embeddedFont>
      <p:font typeface="Calibri" pitchFamily="34" charset="0"/>
      <p:regular r:id="rId25"/>
      <p:bold r:id="rId26"/>
      <p:italic r:id="rId27"/>
      <p:boldItalic r:id="rId28"/>
    </p:embeddedFont>
    <p:embeddedFont>
      <p:font typeface="Overlock" charset="0"/>
      <p:regular r:id="rId29"/>
      <p:bold r:id="rId30"/>
      <p:italic r:id="rId31"/>
      <p:boldItalic r:id="rId32"/>
    </p:embeddedFont>
    <p:embeddedFont>
      <p:font typeface="Suranna"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p7z3bPpRuX2artOp6M9sB8mKt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60"/>
  </p:normalViewPr>
  <p:slideViewPr>
    <p:cSldViewPr snapToGrid="0">
      <p:cViewPr varScale="1">
        <p:scale>
          <a:sx n="46" d="100"/>
          <a:sy n="46" d="100"/>
        </p:scale>
        <p:origin x="-73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7356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*Key:</a:t>
            </a:r>
            <a:r>
              <a:rPr lang="en-US" sz="1800">
                <a:solidFill>
                  <a:srgbClr val="000000"/>
                </a:solidFill>
                <a:latin typeface="Times New Roman"/>
                <a:ea typeface="Times New Roman"/>
                <a:cs typeface="Times New Roman"/>
                <a:sym typeface="Times New Roman"/>
              </a:rPr>
              <a:t> 1. a, d; 2. c, e; 3. b</a:t>
            </a:r>
            <a:r>
              <a:rPr lang="en-US" sz="1800" i="1">
                <a:solidFill>
                  <a:srgbClr val="000000"/>
                </a:solidFill>
                <a:latin typeface="Times New Roman"/>
                <a:ea typeface="Times New Roman"/>
                <a:cs typeface="Times New Roman"/>
                <a:sym typeface="Times New Roman"/>
              </a:rPr>
              <a:t> </a:t>
            </a:r>
            <a:endParaRPr/>
          </a:p>
        </p:txBody>
      </p:sp>
      <p:sp>
        <p:nvSpPr>
          <p:cNvPr id="408" name="Google Shape;4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read the title </a:t>
            </a:r>
            <a:r>
              <a:rPr lang="en-US" sz="1800" i="1">
                <a:solidFill>
                  <a:srgbClr val="000000"/>
                </a:solidFill>
                <a:latin typeface="Times New Roman"/>
                <a:ea typeface="Times New Roman"/>
                <a:cs typeface="Times New Roman"/>
                <a:sym typeface="Times New Roman"/>
              </a:rPr>
              <a:t>Giving advice </a:t>
            </a:r>
            <a:r>
              <a:rPr lang="en-US" sz="1800">
                <a:solidFill>
                  <a:srgbClr val="000000"/>
                </a:solidFill>
                <a:latin typeface="Times New Roman"/>
                <a:ea typeface="Times New Roman"/>
                <a:cs typeface="Times New Roman"/>
                <a:sym typeface="Times New Roman"/>
              </a:rPr>
              <a:t>and sentences about Minh’s, Linda’s and Linh’s health problems. Tell pupils that they should write about 40 words.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1" name="Google Shape;4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Tell pupils that they should talk and then write about 40 words.</a:t>
            </a: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Times New Roman"/>
              <a:buNone/>
            </a:pPr>
            <a:r>
              <a:rPr lang="en-US" sz="1200" b="1">
                <a:solidFill>
                  <a:srgbClr val="000000"/>
                </a:solidFill>
                <a:latin typeface="Times New Roman"/>
                <a:ea typeface="Times New Roman"/>
                <a:cs typeface="Times New Roman"/>
                <a:sym typeface="Times New Roman"/>
              </a:rPr>
              <a:t>Step 2: </a:t>
            </a:r>
            <a:r>
              <a:rPr lang="en-US" sz="1200">
                <a:solidFill>
                  <a:srgbClr val="000000"/>
                </a:solidFill>
                <a:latin typeface="Times New Roman"/>
                <a:ea typeface="Times New Roman"/>
                <a:cs typeface="Times New Roman"/>
                <a:sym typeface="Times New Roman"/>
              </a:rPr>
              <a:t>Give pupils enough time to write their reports. </a:t>
            </a:r>
            <a:endParaRPr/>
          </a:p>
          <a:p>
            <a:pPr marL="0" lvl="0" indent="0" algn="l" rtl="0">
              <a:spcBef>
                <a:spcPts val="0"/>
              </a:spcBef>
              <a:spcAft>
                <a:spcPts val="0"/>
              </a:spcAft>
              <a:buNone/>
            </a:pPr>
            <a:endParaRPr/>
          </a:p>
        </p:txBody>
      </p:sp>
      <p:sp>
        <p:nvSpPr>
          <p:cNvPr id="511" name="Google Shape;51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Have some pupils read their completed reports aloud. Give corrections and feedback where necessary.</a:t>
            </a:r>
            <a:endParaRPr/>
          </a:p>
        </p:txBody>
      </p:sp>
      <p:sp>
        <p:nvSpPr>
          <p:cNvPr id="560" name="Google Shape;56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Point at the sample survey and explain that pupils are going to report the results of their surveys about their surrounding people’s health problems and advice they would like to give to them.</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29" name="Google Shape;62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a:t>
            </a:r>
            <a:endParaRPr/>
          </a:p>
        </p:txBody>
      </p:sp>
      <p:sp>
        <p:nvSpPr>
          <p:cNvPr id="659" name="Google Shape;65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a:solidFill>
                  <a:srgbClr val="000000"/>
                </a:solidFill>
                <a:latin typeface="Times New Roman"/>
                <a:ea typeface="Times New Roman"/>
                <a:cs typeface="Times New Roman"/>
                <a:sym typeface="Times New Roman"/>
              </a:rPr>
              <a:t>Give pupils some time to practise their presentations by themselves and within groups. Go around the classroom to monitor and offer support.</a:t>
            </a:r>
            <a:endParaRPr/>
          </a:p>
        </p:txBody>
      </p:sp>
      <p:sp>
        <p:nvSpPr>
          <p:cNvPr id="695" name="Google Shape;6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Set a time limit and ask pupils to read through the poster to get a general idea of it.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30" name="Google Shape;3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read the items in the columns </a:t>
            </a:r>
            <a:r>
              <a:rPr lang="en-US" sz="1800" i="1">
                <a:solidFill>
                  <a:srgbClr val="000000"/>
                </a:solidFill>
                <a:latin typeface="Times New Roman"/>
                <a:ea typeface="Times New Roman"/>
                <a:cs typeface="Times New Roman"/>
                <a:sym typeface="Times New Roman"/>
              </a:rPr>
              <a:t>Health problem </a:t>
            </a:r>
            <a:r>
              <a:rPr lang="en-US" sz="1800">
                <a:solidFill>
                  <a:srgbClr val="000000"/>
                </a:solidFill>
                <a:latin typeface="Times New Roman"/>
                <a:ea typeface="Times New Roman"/>
                <a:cs typeface="Times New Roman"/>
                <a:sym typeface="Times New Roman"/>
              </a:rPr>
              <a:t>and </a:t>
            </a:r>
            <a:r>
              <a:rPr lang="en-US" sz="1800" i="1">
                <a:solidFill>
                  <a:srgbClr val="000000"/>
                </a:solidFill>
                <a:latin typeface="Times New Roman"/>
                <a:ea typeface="Times New Roman"/>
                <a:cs typeface="Times New Roman"/>
                <a:sym typeface="Times New Roman"/>
              </a:rPr>
              <a:t>Advice</a:t>
            </a:r>
            <a:r>
              <a:rPr lang="en-US" sz="1800">
                <a:solidFill>
                  <a:srgbClr val="000000"/>
                </a:solidFill>
                <a:latin typeface="Times New Roman"/>
                <a:ea typeface="Times New Roman"/>
                <a:cs typeface="Times New Roman"/>
                <a:sym typeface="Times New Roman"/>
              </a:rPr>
              <a:t>.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Encourage them to underline some key words that can help them find the correct answer. </a:t>
            </a:r>
            <a:endParaRPr/>
          </a:p>
        </p:txBody>
      </p:sp>
      <p:sp>
        <p:nvSpPr>
          <p:cNvPr id="341" name="Google Shape;3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Then pupils swap their books with a partner and check the answers.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Go around the class and offer help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96" name="Google Shape;3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1792288" y="612775"/>
            <a:ext cx="5486400" cy="4114800"/>
          </a:xfrm>
          <a:prstGeom prst="rect">
            <a:avLst/>
          </a:prstGeom>
          <a:noFill/>
          <a:ln>
            <a:noFill/>
          </a:ln>
        </p:spPr>
      </p:sp>
      <p:sp>
        <p:nvSpPr>
          <p:cNvPr id="68" name="Google Shape;68;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notesSlide" Target="../notesSlides/notesSlide20.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16328"/>
            <a:ext cx="18288000"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7"/>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411" name="Google Shape;411;p1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7"/>
          <p:cNvSpPr txBox="1"/>
          <p:nvPr/>
        </p:nvSpPr>
        <p:spPr>
          <a:xfrm>
            <a:off x="1649118" y="681717"/>
            <a:ext cx="5312360" cy="84689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Read and </a:t>
            </a:r>
            <a:r>
              <a:rPr lang="en-US" sz="6399" dirty="0" smtClean="0">
                <a:solidFill>
                  <a:srgbClr val="8F4251"/>
                </a:solidFill>
                <a:latin typeface="Suranna"/>
                <a:ea typeface="Suranna"/>
                <a:cs typeface="Suranna"/>
                <a:sym typeface="Suranna"/>
              </a:rPr>
              <a:t>match.</a:t>
            </a:r>
            <a:endParaRPr dirty="0"/>
          </a:p>
        </p:txBody>
      </p:sp>
      <p:sp>
        <p:nvSpPr>
          <p:cNvPr id="413" name="Google Shape;413;p17"/>
          <p:cNvSpPr txBox="1"/>
          <p:nvPr/>
        </p:nvSpPr>
        <p:spPr>
          <a:xfrm>
            <a:off x="187960" y="2006914"/>
            <a:ext cx="7244805"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414" name="Google Shape;414;p17"/>
          <p:cNvSpPr txBox="1"/>
          <p:nvPr/>
        </p:nvSpPr>
        <p:spPr>
          <a:xfrm>
            <a:off x="10344397" y="1326356"/>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a:solidFill>
                  <a:srgbClr val="740318"/>
                </a:solidFill>
                <a:latin typeface="Overlock"/>
                <a:ea typeface="Overlock"/>
                <a:cs typeface="Overlock"/>
                <a:sym typeface="Overlock"/>
              </a:rPr>
              <a:t>Advice</a:t>
            </a:r>
            <a:endParaRPr/>
          </a:p>
        </p:txBody>
      </p:sp>
      <p:cxnSp>
        <p:nvCxnSpPr>
          <p:cNvPr id="439" name="Google Shape;439;p17"/>
          <p:cNvCxnSpPr>
            <a:cxnSpLocks/>
          </p:cNvCxnSpPr>
          <p:nvPr/>
        </p:nvCxnSpPr>
        <p:spPr>
          <a:xfrm flipV="1">
            <a:off x="5182356" y="3871018"/>
            <a:ext cx="1779122" cy="989893"/>
          </a:xfrm>
          <a:prstGeom prst="straightConnector1">
            <a:avLst/>
          </a:prstGeom>
          <a:noFill/>
          <a:ln w="38100" cap="flat" cmpd="sng">
            <a:solidFill>
              <a:schemeClr val="dk1"/>
            </a:solidFill>
            <a:prstDash val="solid"/>
            <a:round/>
            <a:headEnd type="none" w="sm" len="sm"/>
            <a:tailEnd type="none" w="sm" len="sm"/>
          </a:ln>
        </p:spPr>
      </p:cxnSp>
      <p:cxnSp>
        <p:nvCxnSpPr>
          <p:cNvPr id="440" name="Google Shape;440;p17"/>
          <p:cNvCxnSpPr/>
          <p:nvPr/>
        </p:nvCxnSpPr>
        <p:spPr>
          <a:xfrm>
            <a:off x="5059416" y="5220924"/>
            <a:ext cx="1902062" cy="2628088"/>
          </a:xfrm>
          <a:prstGeom prst="straightConnector1">
            <a:avLst/>
          </a:prstGeom>
          <a:noFill/>
          <a:ln w="38100" cap="flat" cmpd="sng">
            <a:solidFill>
              <a:schemeClr val="dk1"/>
            </a:solidFill>
            <a:prstDash val="solid"/>
            <a:round/>
            <a:headEnd type="none" w="sm" len="sm"/>
            <a:tailEnd type="none" w="sm" len="sm"/>
          </a:ln>
        </p:spPr>
      </p:cxnSp>
      <p:cxnSp>
        <p:nvCxnSpPr>
          <p:cNvPr id="441" name="Google Shape;441;p17"/>
          <p:cNvCxnSpPr>
            <a:cxnSpLocks/>
          </p:cNvCxnSpPr>
          <p:nvPr/>
        </p:nvCxnSpPr>
        <p:spPr>
          <a:xfrm rot="10800000" flipH="1">
            <a:off x="5062025" y="6586521"/>
            <a:ext cx="2155200" cy="14400"/>
          </a:xfrm>
          <a:prstGeom prst="straightConnector1">
            <a:avLst/>
          </a:prstGeom>
          <a:noFill/>
          <a:ln w="38100" cap="flat" cmpd="sng">
            <a:solidFill>
              <a:srgbClr val="BD4B48"/>
            </a:solidFill>
            <a:prstDash val="solid"/>
            <a:round/>
            <a:headEnd type="none" w="sm" len="sm"/>
            <a:tailEnd type="none" w="sm" len="sm"/>
          </a:ln>
        </p:spPr>
      </p:cxnSp>
      <p:cxnSp>
        <p:nvCxnSpPr>
          <p:cNvPr id="442" name="Google Shape;442;p17"/>
          <p:cNvCxnSpPr/>
          <p:nvPr/>
        </p:nvCxnSpPr>
        <p:spPr>
          <a:xfrm>
            <a:off x="5054024" y="6869223"/>
            <a:ext cx="1907454" cy="2354980"/>
          </a:xfrm>
          <a:prstGeom prst="straightConnector1">
            <a:avLst/>
          </a:prstGeom>
          <a:noFill/>
          <a:ln w="38100" cap="flat" cmpd="sng">
            <a:solidFill>
              <a:srgbClr val="BD4B48"/>
            </a:solidFill>
            <a:prstDash val="solid"/>
            <a:round/>
            <a:headEnd type="none" w="sm" len="sm"/>
            <a:tailEnd type="none" w="sm" len="sm"/>
          </a:ln>
        </p:spPr>
      </p:cxnSp>
      <p:cxnSp>
        <p:nvCxnSpPr>
          <p:cNvPr id="443" name="Google Shape;443;p17"/>
          <p:cNvCxnSpPr/>
          <p:nvPr/>
        </p:nvCxnSpPr>
        <p:spPr>
          <a:xfrm flipV="1">
            <a:off x="5064808" y="5515028"/>
            <a:ext cx="1730847" cy="3067588"/>
          </a:xfrm>
          <a:prstGeom prst="straightConnector1">
            <a:avLst/>
          </a:prstGeom>
          <a:noFill/>
          <a:ln w="38100" cap="flat" cmpd="sng">
            <a:solidFill>
              <a:schemeClr val="dk1"/>
            </a:solidFill>
            <a:prstDash val="solid"/>
            <a:round/>
            <a:headEnd type="none" w="sm" len="sm"/>
            <a:tailEnd type="none" w="sm" len="sm"/>
          </a:ln>
        </p:spPr>
      </p:cxnSp>
      <p:grpSp>
        <p:nvGrpSpPr>
          <p:cNvPr id="36" name="Google Shape;368;p15">
            <a:extLst>
              <a:ext uri="{FF2B5EF4-FFF2-40B4-BE49-F238E27FC236}">
                <a16:creationId xmlns="" xmlns:a16="http://schemas.microsoft.com/office/drawing/2014/main" id="{1C68F008-B32F-4DBA-902A-64AFD28B8E5D}"/>
              </a:ext>
            </a:extLst>
          </p:cNvPr>
          <p:cNvGrpSpPr/>
          <p:nvPr/>
        </p:nvGrpSpPr>
        <p:grpSpPr>
          <a:xfrm>
            <a:off x="423787" y="4409858"/>
            <a:ext cx="5349996" cy="1198916"/>
            <a:chOff x="611077" y="5377877"/>
            <a:chExt cx="10048966" cy="2337622"/>
          </a:xfrm>
        </p:grpSpPr>
        <p:sp>
          <p:nvSpPr>
            <p:cNvPr id="37" name="Google Shape;369;p15">
              <a:extLst>
                <a:ext uri="{FF2B5EF4-FFF2-40B4-BE49-F238E27FC236}">
                  <a16:creationId xmlns="" xmlns:a16="http://schemas.microsoft.com/office/drawing/2014/main" id="{BEE3C970-FA49-4968-8680-BE7D5AE2D049}"/>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70;p15">
              <a:extLst>
                <a:ext uri="{FF2B5EF4-FFF2-40B4-BE49-F238E27FC236}">
                  <a16:creationId xmlns="" xmlns:a16="http://schemas.microsoft.com/office/drawing/2014/main" id="{09D78E81-8AB3-4E15-AF54-D422B0A4E85E}"/>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9" name="Google Shape;371;p15">
            <a:extLst>
              <a:ext uri="{FF2B5EF4-FFF2-40B4-BE49-F238E27FC236}">
                <a16:creationId xmlns="" xmlns:a16="http://schemas.microsoft.com/office/drawing/2014/main" id="{F866ED4B-68AD-48CF-B37D-46A7A17185A0}"/>
              </a:ext>
            </a:extLst>
          </p:cNvPr>
          <p:cNvGrpSpPr/>
          <p:nvPr/>
        </p:nvGrpSpPr>
        <p:grpSpPr>
          <a:xfrm>
            <a:off x="418395" y="6172163"/>
            <a:ext cx="5349996" cy="1198916"/>
            <a:chOff x="611077" y="5377877"/>
            <a:chExt cx="10048966" cy="2337622"/>
          </a:xfrm>
        </p:grpSpPr>
        <p:sp>
          <p:nvSpPr>
            <p:cNvPr id="40" name="Google Shape;372;p15">
              <a:extLst>
                <a:ext uri="{FF2B5EF4-FFF2-40B4-BE49-F238E27FC236}">
                  <a16:creationId xmlns="" xmlns:a16="http://schemas.microsoft.com/office/drawing/2014/main" id="{B9166985-4C21-4794-A435-6E4628E54A2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73;p15">
              <a:extLst>
                <a:ext uri="{FF2B5EF4-FFF2-40B4-BE49-F238E27FC236}">
                  <a16:creationId xmlns="" xmlns:a16="http://schemas.microsoft.com/office/drawing/2014/main" id="{39A8114F-6C0F-4070-8080-CF1054881040}"/>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42" name="Google Shape;374;p15">
            <a:extLst>
              <a:ext uri="{FF2B5EF4-FFF2-40B4-BE49-F238E27FC236}">
                <a16:creationId xmlns="" xmlns:a16="http://schemas.microsoft.com/office/drawing/2014/main" id="{D3ADAC45-83D1-47C4-8655-C9C821E323EC}"/>
              </a:ext>
            </a:extLst>
          </p:cNvPr>
          <p:cNvGrpSpPr/>
          <p:nvPr/>
        </p:nvGrpSpPr>
        <p:grpSpPr>
          <a:xfrm>
            <a:off x="418395" y="7990592"/>
            <a:ext cx="5446828" cy="1198916"/>
            <a:chOff x="611077" y="5377877"/>
            <a:chExt cx="10048966" cy="2337622"/>
          </a:xfrm>
        </p:grpSpPr>
        <p:sp>
          <p:nvSpPr>
            <p:cNvPr id="43" name="Google Shape;375;p15">
              <a:extLst>
                <a:ext uri="{FF2B5EF4-FFF2-40B4-BE49-F238E27FC236}">
                  <a16:creationId xmlns="" xmlns:a16="http://schemas.microsoft.com/office/drawing/2014/main" id="{7B98059F-729A-414B-8D2E-5620B0F0434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76;p15">
              <a:extLst>
                <a:ext uri="{FF2B5EF4-FFF2-40B4-BE49-F238E27FC236}">
                  <a16:creationId xmlns="" xmlns:a16="http://schemas.microsoft.com/office/drawing/2014/main" id="{00916AE0-1507-4C3E-A28F-374EBC40B933}"/>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45" name="Google Shape;377;p15">
            <a:extLst>
              <a:ext uri="{FF2B5EF4-FFF2-40B4-BE49-F238E27FC236}">
                <a16:creationId xmlns="" xmlns:a16="http://schemas.microsoft.com/office/drawing/2014/main" id="{D56E0D6C-6D1A-4E54-8719-88BCF27B766C}"/>
              </a:ext>
            </a:extLst>
          </p:cNvPr>
          <p:cNvGrpSpPr/>
          <p:nvPr/>
        </p:nvGrpSpPr>
        <p:grpSpPr>
          <a:xfrm>
            <a:off x="6293420" y="3271560"/>
            <a:ext cx="12820039" cy="1198916"/>
            <a:chOff x="361335" y="5481584"/>
            <a:chExt cx="10389308" cy="2337622"/>
          </a:xfrm>
        </p:grpSpPr>
        <p:sp>
          <p:nvSpPr>
            <p:cNvPr id="46" name="Google Shape;378;p15">
              <a:extLst>
                <a:ext uri="{FF2B5EF4-FFF2-40B4-BE49-F238E27FC236}">
                  <a16:creationId xmlns="" xmlns:a16="http://schemas.microsoft.com/office/drawing/2014/main" id="{649DDFE9-CCA7-401B-8B74-91F07B9DCE63}"/>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79;p15">
              <a:extLst>
                <a:ext uri="{FF2B5EF4-FFF2-40B4-BE49-F238E27FC236}">
                  <a16:creationId xmlns="" xmlns:a16="http://schemas.microsoft.com/office/drawing/2014/main" id="{7E2A1BF9-1DBE-400B-AE60-35499FB8DEC9}"/>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48" name="Google Shape;380;p15">
            <a:extLst>
              <a:ext uri="{FF2B5EF4-FFF2-40B4-BE49-F238E27FC236}">
                <a16:creationId xmlns="" xmlns:a16="http://schemas.microsoft.com/office/drawing/2014/main" id="{0DFA98EB-CE3F-4BAF-A7CD-96DDDA109F1F}"/>
              </a:ext>
            </a:extLst>
          </p:cNvPr>
          <p:cNvGrpSpPr/>
          <p:nvPr/>
        </p:nvGrpSpPr>
        <p:grpSpPr>
          <a:xfrm>
            <a:off x="6293420" y="4623586"/>
            <a:ext cx="11570793" cy="1198916"/>
            <a:chOff x="-180014" y="5377877"/>
            <a:chExt cx="9908520" cy="2337622"/>
          </a:xfrm>
        </p:grpSpPr>
        <p:sp>
          <p:nvSpPr>
            <p:cNvPr id="49" name="Google Shape;381;p15">
              <a:extLst>
                <a:ext uri="{FF2B5EF4-FFF2-40B4-BE49-F238E27FC236}">
                  <a16:creationId xmlns="" xmlns:a16="http://schemas.microsoft.com/office/drawing/2014/main" id="{B52B2DD2-D448-4FCD-8C6E-57B29D08316A}"/>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382;p15">
              <a:extLst>
                <a:ext uri="{FF2B5EF4-FFF2-40B4-BE49-F238E27FC236}">
                  <a16:creationId xmlns="" xmlns:a16="http://schemas.microsoft.com/office/drawing/2014/main" id="{9E38F30E-29C2-4BB8-900D-4067404C25DF}"/>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51" name="Google Shape;383;p15">
            <a:extLst>
              <a:ext uri="{FF2B5EF4-FFF2-40B4-BE49-F238E27FC236}">
                <a16:creationId xmlns="" xmlns:a16="http://schemas.microsoft.com/office/drawing/2014/main" id="{205433AC-5CB1-464D-8F15-10F5E0D4C5D5}"/>
              </a:ext>
            </a:extLst>
          </p:cNvPr>
          <p:cNvGrpSpPr/>
          <p:nvPr/>
        </p:nvGrpSpPr>
        <p:grpSpPr>
          <a:xfrm>
            <a:off x="6293421" y="6041885"/>
            <a:ext cx="11783112" cy="1198916"/>
            <a:chOff x="347179" y="5408360"/>
            <a:chExt cx="9563145" cy="2337622"/>
          </a:xfrm>
        </p:grpSpPr>
        <p:sp>
          <p:nvSpPr>
            <p:cNvPr id="52" name="Google Shape;384;p15">
              <a:extLst>
                <a:ext uri="{FF2B5EF4-FFF2-40B4-BE49-F238E27FC236}">
                  <a16:creationId xmlns="" xmlns:a16="http://schemas.microsoft.com/office/drawing/2014/main" id="{68454C68-8E4F-4683-AABB-1C7554475249}"/>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385;p15">
              <a:extLst>
                <a:ext uri="{FF2B5EF4-FFF2-40B4-BE49-F238E27FC236}">
                  <a16:creationId xmlns="" xmlns:a16="http://schemas.microsoft.com/office/drawing/2014/main" id="{864BB999-AB08-4AEE-BC9A-F68FE2B11BE1}"/>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54" name="Google Shape;386;p15">
            <a:extLst>
              <a:ext uri="{FF2B5EF4-FFF2-40B4-BE49-F238E27FC236}">
                <a16:creationId xmlns="" xmlns:a16="http://schemas.microsoft.com/office/drawing/2014/main" id="{C37CA425-18FB-4911-A09C-53C07446D3F5}"/>
              </a:ext>
            </a:extLst>
          </p:cNvPr>
          <p:cNvGrpSpPr/>
          <p:nvPr/>
        </p:nvGrpSpPr>
        <p:grpSpPr>
          <a:xfrm>
            <a:off x="6293421" y="7405988"/>
            <a:ext cx="12108271" cy="1134237"/>
            <a:chOff x="611077" y="5351313"/>
            <a:chExt cx="9555863" cy="3060414"/>
          </a:xfrm>
        </p:grpSpPr>
        <p:sp>
          <p:nvSpPr>
            <p:cNvPr id="55" name="Google Shape;387;p15">
              <a:extLst>
                <a:ext uri="{FF2B5EF4-FFF2-40B4-BE49-F238E27FC236}">
                  <a16:creationId xmlns="" xmlns:a16="http://schemas.microsoft.com/office/drawing/2014/main" id="{FFB7F755-87F8-470B-9559-A93EFA4B84D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388;p15">
              <a:extLst>
                <a:ext uri="{FF2B5EF4-FFF2-40B4-BE49-F238E27FC236}">
                  <a16:creationId xmlns="" xmlns:a16="http://schemas.microsoft.com/office/drawing/2014/main" id="{75255B54-AA62-4776-A277-05DE953C6917}"/>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57" name="Google Shape;389;p15">
            <a:extLst>
              <a:ext uri="{FF2B5EF4-FFF2-40B4-BE49-F238E27FC236}">
                <a16:creationId xmlns="" xmlns:a16="http://schemas.microsoft.com/office/drawing/2014/main" id="{964A9EAD-7888-4862-8631-7E88B721A663}"/>
              </a:ext>
            </a:extLst>
          </p:cNvPr>
          <p:cNvGrpSpPr/>
          <p:nvPr/>
        </p:nvGrpSpPr>
        <p:grpSpPr>
          <a:xfrm>
            <a:off x="6293421" y="8831877"/>
            <a:ext cx="12132543" cy="1134237"/>
            <a:chOff x="611077" y="5373482"/>
            <a:chExt cx="9575018" cy="2342017"/>
          </a:xfrm>
        </p:grpSpPr>
        <p:sp>
          <p:nvSpPr>
            <p:cNvPr id="58" name="Google Shape;390;p15">
              <a:extLst>
                <a:ext uri="{FF2B5EF4-FFF2-40B4-BE49-F238E27FC236}">
                  <a16:creationId xmlns="" xmlns:a16="http://schemas.microsoft.com/office/drawing/2014/main" id="{31CEA5E2-2540-4E96-BE37-090DE6EF0060}"/>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391;p15">
              <a:extLst>
                <a:ext uri="{FF2B5EF4-FFF2-40B4-BE49-F238E27FC236}">
                  <a16:creationId xmlns="" xmlns:a16="http://schemas.microsoft.com/office/drawing/2014/main" id="{63323ED0-6B86-45BD-B52B-DE3879EBD5CF}"/>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
        <p:nvSpPr>
          <p:cNvPr id="60" name="Google Shape;450;p18"/>
          <p:cNvSpPr/>
          <p:nvPr/>
        </p:nvSpPr>
        <p:spPr>
          <a:xfrm>
            <a:off x="15253855" y="-241187"/>
            <a:ext cx="3034145" cy="2401072"/>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5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8"/>
          <p:cNvPicPr preferRelativeResize="0"/>
          <p:nvPr/>
        </p:nvPicPr>
        <p:blipFill rotWithShape="1">
          <a:blip r:embed="rId5">
            <a:alphaModFix/>
          </a:blip>
          <a:srcRect/>
          <a:stretch/>
        </p:blipFill>
        <p:spPr>
          <a:xfrm>
            <a:off x="-1" y="-16742"/>
            <a:ext cx="18287999" cy="10274299"/>
          </a:xfrm>
          <a:prstGeom prst="rect">
            <a:avLst/>
          </a:prstGeom>
          <a:noFill/>
          <a:ln>
            <a:noFill/>
          </a:ln>
        </p:spPr>
      </p:pic>
      <p:sp>
        <p:nvSpPr>
          <p:cNvPr id="12" name="Google Shape;413;p17"/>
          <p:cNvSpPr txBox="1"/>
          <p:nvPr/>
        </p:nvSpPr>
        <p:spPr>
          <a:xfrm>
            <a:off x="533400" y="132781"/>
            <a:ext cx="3498273"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sym typeface="Overlock"/>
              </a:rPr>
              <a:t>G</a:t>
            </a:r>
            <a:r>
              <a:rPr lang="en-US" sz="6600" dirty="0" smtClean="0">
                <a:solidFill>
                  <a:srgbClr val="740318"/>
                </a:solidFill>
                <a:latin typeface="Overlock"/>
                <a:sym typeface="Overlock"/>
              </a:rPr>
              <a:t>ame:</a:t>
            </a:r>
            <a:endParaRPr dirty="0"/>
          </a:p>
        </p:txBody>
      </p:sp>
      <p:pic>
        <p:nvPicPr>
          <p:cNvPr id="2" name="Mai bác sĩ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H="1">
            <a:off x="1039089" y="1148445"/>
            <a:ext cx="16126692" cy="85358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59" name="Google Shape;459;p1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9"/>
          <p:cNvSpPr/>
          <p:nvPr/>
        </p:nvSpPr>
        <p:spPr>
          <a:xfrm rot="249044">
            <a:off x="-384333" y="5109776"/>
            <a:ext cx="5473939" cy="534769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9"/>
          <p:cNvSpPr txBox="1"/>
          <p:nvPr/>
        </p:nvSpPr>
        <p:spPr>
          <a:xfrm>
            <a:off x="1515951" y="1755063"/>
            <a:ext cx="14404461" cy="3163623"/>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endParaRPr dirty="0"/>
          </a:p>
          <a:p>
            <a:pPr marL="0" marR="0" lvl="0" indent="0" algn="ctr" rtl="0">
              <a:spcBef>
                <a:spcPts val="0"/>
              </a:spcBef>
              <a:spcAft>
                <a:spcPts val="0"/>
              </a:spcAft>
              <a:buNone/>
            </a:pPr>
            <a:r>
              <a:rPr lang="en-US" sz="9600" dirty="0">
                <a:solidFill>
                  <a:srgbClr val="00B050"/>
                </a:solidFill>
                <a:sym typeface="Arial"/>
              </a:rPr>
              <a:t>Activity </a:t>
            </a:r>
            <a:r>
              <a:rPr lang="en-US" sz="9600" dirty="0" smtClean="0">
                <a:solidFill>
                  <a:srgbClr val="00B050"/>
                </a:solidFill>
                <a:sym typeface="Arial"/>
              </a:rPr>
              <a:t>5:</a:t>
            </a:r>
            <a:endParaRPr sz="9600"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write.</a:t>
            </a:r>
            <a:endParaRPr dirty="0"/>
          </a:p>
        </p:txBody>
      </p:sp>
      <p:grpSp>
        <p:nvGrpSpPr>
          <p:cNvPr id="464" name="Google Shape;464;p19"/>
          <p:cNvGrpSpPr/>
          <p:nvPr/>
        </p:nvGrpSpPr>
        <p:grpSpPr>
          <a:xfrm>
            <a:off x="5092683" y="6486687"/>
            <a:ext cx="8102634" cy="2187188"/>
            <a:chOff x="795563" y="3102991"/>
            <a:chExt cx="16463737" cy="4387127"/>
          </a:xfrm>
        </p:grpSpPr>
        <p:grpSp>
          <p:nvGrpSpPr>
            <p:cNvPr id="465" name="Google Shape;465;p19"/>
            <p:cNvGrpSpPr/>
            <p:nvPr/>
          </p:nvGrpSpPr>
          <p:grpSpPr>
            <a:xfrm>
              <a:off x="3032463" y="3517805"/>
              <a:ext cx="3972313" cy="3972313"/>
              <a:chOff x="0" y="0"/>
              <a:chExt cx="812800" cy="812800"/>
            </a:xfrm>
          </p:grpSpPr>
          <p:sp>
            <p:nvSpPr>
              <p:cNvPr id="466" name="Google Shape;46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8" name="Google Shape;468;p19"/>
            <p:cNvGrpSpPr/>
            <p:nvPr/>
          </p:nvGrpSpPr>
          <p:grpSpPr>
            <a:xfrm>
              <a:off x="795563" y="3102991"/>
              <a:ext cx="16463737" cy="4387127"/>
              <a:chOff x="795563" y="3102991"/>
              <a:chExt cx="16463737" cy="4387127"/>
            </a:xfrm>
          </p:grpSpPr>
          <p:grpSp>
            <p:nvGrpSpPr>
              <p:cNvPr id="469" name="Google Shape;469;p19"/>
              <p:cNvGrpSpPr/>
              <p:nvPr/>
            </p:nvGrpSpPr>
            <p:grpSpPr>
              <a:xfrm>
                <a:off x="795563" y="3102991"/>
                <a:ext cx="3972313" cy="3972313"/>
                <a:chOff x="0" y="0"/>
                <a:chExt cx="812800" cy="812800"/>
              </a:xfrm>
            </p:grpSpPr>
            <p:sp>
              <p:nvSpPr>
                <p:cNvPr id="470" name="Google Shape;470;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19"/>
              <p:cNvGrpSpPr/>
              <p:nvPr/>
            </p:nvGrpSpPr>
            <p:grpSpPr>
              <a:xfrm>
                <a:off x="5633779" y="3102991"/>
                <a:ext cx="3972313" cy="3972313"/>
                <a:chOff x="0" y="0"/>
                <a:chExt cx="812800" cy="812800"/>
              </a:xfrm>
            </p:grpSpPr>
            <p:sp>
              <p:nvSpPr>
                <p:cNvPr id="473" name="Google Shape;473;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19"/>
              <p:cNvGrpSpPr/>
              <p:nvPr/>
            </p:nvGrpSpPr>
            <p:grpSpPr>
              <a:xfrm>
                <a:off x="8162212" y="3517805"/>
                <a:ext cx="3972313" cy="3972313"/>
                <a:chOff x="0" y="0"/>
                <a:chExt cx="812800" cy="812800"/>
              </a:xfrm>
            </p:grpSpPr>
            <p:sp>
              <p:nvSpPr>
                <p:cNvPr id="476" name="Google Shape;47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8" name="Google Shape;478;p19"/>
              <p:cNvGrpSpPr/>
              <p:nvPr/>
            </p:nvGrpSpPr>
            <p:grpSpPr>
              <a:xfrm>
                <a:off x="10763528" y="3102991"/>
                <a:ext cx="3972313" cy="3972313"/>
                <a:chOff x="0" y="0"/>
                <a:chExt cx="812800" cy="812800"/>
              </a:xfrm>
            </p:grpSpPr>
            <p:sp>
              <p:nvSpPr>
                <p:cNvPr id="479" name="Google Shape;47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1" name="Google Shape;481;p19"/>
              <p:cNvGrpSpPr/>
              <p:nvPr/>
            </p:nvGrpSpPr>
            <p:grpSpPr>
              <a:xfrm>
                <a:off x="13286987" y="3517805"/>
                <a:ext cx="3972313" cy="3972313"/>
                <a:chOff x="0" y="0"/>
                <a:chExt cx="812800" cy="812800"/>
              </a:xfrm>
            </p:grpSpPr>
            <p:sp>
              <p:nvSpPr>
                <p:cNvPr id="482" name="Google Shape;482;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84" name="Google Shape;484;p1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2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94" name="Google Shape;494;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20"/>
          <p:cNvSpPr txBox="1"/>
          <p:nvPr/>
        </p:nvSpPr>
        <p:spPr>
          <a:xfrm>
            <a:off x="1649118" y="681717"/>
            <a:ext cx="7190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these sentences. </a:t>
            </a:r>
            <a:endParaRPr/>
          </a:p>
        </p:txBody>
      </p:sp>
      <p:sp>
        <p:nvSpPr>
          <p:cNvPr id="498" name="Google Shape;498;p2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9" name="Google Shape;499;p20"/>
          <p:cNvGrpSpPr/>
          <p:nvPr/>
        </p:nvGrpSpPr>
        <p:grpSpPr>
          <a:xfrm>
            <a:off x="3252651" y="2247900"/>
            <a:ext cx="11188596" cy="1224696"/>
            <a:chOff x="611077" y="5327612"/>
            <a:chExt cx="10889422" cy="2387887"/>
          </a:xfrm>
        </p:grpSpPr>
        <p:sp>
          <p:nvSpPr>
            <p:cNvPr id="500" name="Google Shape;500;p20"/>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20"/>
            <p:cNvSpPr/>
            <p:nvPr/>
          </p:nvSpPr>
          <p:spPr>
            <a:xfrm>
              <a:off x="693445" y="5327612"/>
              <a:ext cx="10807054"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1</a:t>
              </a:r>
              <a:r>
                <a:rPr lang="en-US" sz="7200" cap="none" dirty="0">
                  <a:solidFill>
                    <a:schemeClr val="dk1"/>
                  </a:solidFill>
                  <a:latin typeface="Arial"/>
                  <a:ea typeface="Arial"/>
                  <a:cs typeface="Arial"/>
                  <a:sym typeface="Arial"/>
                </a:rPr>
                <a:t>. Minh has a headache.</a:t>
              </a:r>
              <a:endParaRPr sz="6000" cap="none" dirty="0">
                <a:solidFill>
                  <a:schemeClr val="dk1"/>
                </a:solidFill>
                <a:latin typeface="Arial"/>
                <a:ea typeface="Arial"/>
                <a:cs typeface="Arial"/>
                <a:sym typeface="Arial"/>
              </a:endParaRPr>
            </a:p>
          </p:txBody>
        </p:sp>
      </p:grpSp>
      <p:grpSp>
        <p:nvGrpSpPr>
          <p:cNvPr id="502" name="Google Shape;502;p20"/>
          <p:cNvGrpSpPr/>
          <p:nvPr/>
        </p:nvGrpSpPr>
        <p:grpSpPr>
          <a:xfrm>
            <a:off x="4061555" y="4239263"/>
            <a:ext cx="10728978" cy="2308284"/>
            <a:chOff x="611077" y="5327612"/>
            <a:chExt cx="10048966" cy="4500645"/>
          </a:xfrm>
        </p:grpSpPr>
        <p:sp>
          <p:nvSpPr>
            <p:cNvPr id="503" name="Google Shape;503;p20"/>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20"/>
            <p:cNvSpPr/>
            <p:nvPr/>
          </p:nvSpPr>
          <p:spPr>
            <a:xfrm>
              <a:off x="693445" y="5327612"/>
              <a:ext cx="9718982" cy="45006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2</a:t>
              </a:r>
              <a:r>
                <a:rPr lang="en-US" sz="7200" cap="none" dirty="0">
                  <a:solidFill>
                    <a:schemeClr val="dk1"/>
                  </a:solidFill>
                  <a:latin typeface="Arial"/>
                  <a:ea typeface="Arial"/>
                  <a:cs typeface="Arial"/>
                  <a:sym typeface="Arial"/>
                </a:rPr>
                <a:t>. Linda has a toothache.</a:t>
              </a:r>
              <a:endParaRPr sz="6000" cap="none" dirty="0">
                <a:solidFill>
                  <a:schemeClr val="dk1"/>
                </a:solidFill>
                <a:latin typeface="Arial"/>
                <a:ea typeface="Arial"/>
                <a:cs typeface="Arial"/>
                <a:sym typeface="Arial"/>
              </a:endParaRPr>
            </a:p>
          </p:txBody>
        </p:sp>
      </p:grpSp>
      <p:grpSp>
        <p:nvGrpSpPr>
          <p:cNvPr id="505" name="Google Shape;505;p20"/>
          <p:cNvGrpSpPr/>
          <p:nvPr/>
        </p:nvGrpSpPr>
        <p:grpSpPr>
          <a:xfrm>
            <a:off x="3982634" y="6240480"/>
            <a:ext cx="9598531" cy="1258916"/>
            <a:chOff x="611077" y="5260891"/>
            <a:chExt cx="10048966" cy="2454608"/>
          </a:xfrm>
        </p:grpSpPr>
        <p:sp>
          <p:nvSpPr>
            <p:cNvPr id="506" name="Google Shape;506;p20"/>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0"/>
            <p:cNvSpPr/>
            <p:nvPr/>
          </p:nvSpPr>
          <p:spPr>
            <a:xfrm>
              <a:off x="798862" y="5260891"/>
              <a:ext cx="9718982"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3. Linh has a sore throat</a:t>
              </a:r>
              <a:r>
                <a:rPr lang="en-US" sz="7200" cap="none" dirty="0">
                  <a:solidFill>
                    <a:schemeClr val="dk1"/>
                  </a:solidFill>
                  <a:latin typeface="Arial"/>
                  <a:ea typeface="Arial"/>
                  <a:cs typeface="Arial"/>
                  <a:sym typeface="Arial"/>
                </a:rPr>
                <a:t>.</a:t>
              </a:r>
              <a:endParaRPr sz="6000" cap="none" dirty="0">
                <a:solidFill>
                  <a:schemeClr val="dk1"/>
                </a:solidFill>
                <a:latin typeface="Arial"/>
                <a:ea typeface="Arial"/>
                <a:cs typeface="Arial"/>
                <a:sym typeface="Arial"/>
              </a:endParaRPr>
            </a:p>
          </p:txBody>
        </p:sp>
      </p:grpSp>
      <p:sp>
        <p:nvSpPr>
          <p:cNvPr id="17" name="Google Shape;639;p26"/>
          <p:cNvSpPr/>
          <p:nvPr/>
        </p:nvSpPr>
        <p:spPr>
          <a:xfrm>
            <a:off x="0" y="654754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14" name="Google Shape;514;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16" name="Google Shape;516;p2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9" name="Google Shape;519;p21"/>
          <p:cNvGrpSpPr/>
          <p:nvPr/>
        </p:nvGrpSpPr>
        <p:grpSpPr>
          <a:xfrm>
            <a:off x="3307976" y="1458253"/>
            <a:ext cx="8416991" cy="1754286"/>
            <a:chOff x="611077" y="5327612"/>
            <a:chExt cx="10570910" cy="4380225"/>
          </a:xfrm>
        </p:grpSpPr>
        <p:sp>
          <p:nvSpPr>
            <p:cNvPr id="520" name="Google Shape;520;p21"/>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1"/>
            <p:cNvSpPr/>
            <p:nvPr/>
          </p:nvSpPr>
          <p:spPr>
            <a:xfrm>
              <a:off x="611077" y="5327612"/>
              <a:ext cx="10570910" cy="4380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sp>
        <p:nvSpPr>
          <p:cNvPr id="522" name="Google Shape;522;p21"/>
          <p:cNvSpPr txBox="1"/>
          <p:nvPr/>
        </p:nvSpPr>
        <p:spPr>
          <a:xfrm>
            <a:off x="443113" y="250496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23" name="Google Shape;523;p21"/>
          <p:cNvSpPr/>
          <p:nvPr/>
        </p:nvSpPr>
        <p:spPr>
          <a:xfrm>
            <a:off x="2041378" y="4759221"/>
            <a:ext cx="13792200" cy="4429227"/>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21"/>
          <p:cNvSpPr/>
          <p:nvPr/>
        </p:nvSpPr>
        <p:spPr>
          <a:xfrm>
            <a:off x="2479529" y="5150748"/>
            <a:ext cx="12915898"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should/shouldn’t……………………………………………………</a:t>
            </a:r>
            <a:endParaRPr sz="6000" cap="none" dirty="0">
              <a:solidFill>
                <a:schemeClr val="dk1"/>
              </a:solidFill>
              <a:latin typeface="Arial"/>
              <a:ea typeface="Arial"/>
              <a:cs typeface="Arial"/>
              <a:sym typeface="Arial"/>
            </a:endParaRPr>
          </a:p>
        </p:txBody>
      </p:sp>
      <p:pic>
        <p:nvPicPr>
          <p:cNvPr id="525" name="Google Shape;525;p21"/>
          <p:cNvPicPr preferRelativeResize="0"/>
          <p:nvPr/>
        </p:nvPicPr>
        <p:blipFill rotWithShape="1">
          <a:blip r:embed="rId8">
            <a:alphaModFix/>
          </a:blip>
          <a:srcRect/>
          <a:stretch/>
        </p:blipFill>
        <p:spPr>
          <a:xfrm>
            <a:off x="18940519" y="3895291"/>
            <a:ext cx="1082675" cy="1082675"/>
          </a:xfrm>
          <a:prstGeom prst="rect">
            <a:avLst/>
          </a:prstGeom>
          <a:noFill/>
          <a:ln>
            <a:noFill/>
          </a:ln>
        </p:spPr>
      </p:pic>
      <p:grpSp>
        <p:nvGrpSpPr>
          <p:cNvPr id="526" name="Google Shape;526;p21"/>
          <p:cNvGrpSpPr/>
          <p:nvPr/>
        </p:nvGrpSpPr>
        <p:grpSpPr>
          <a:xfrm>
            <a:off x="5957047" y="2523079"/>
            <a:ext cx="6923787" cy="885203"/>
            <a:chOff x="611077" y="5377877"/>
            <a:chExt cx="10048966" cy="2337622"/>
          </a:xfrm>
        </p:grpSpPr>
        <p:sp>
          <p:nvSpPr>
            <p:cNvPr id="527" name="Google Shape;527;p21"/>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1"/>
            <p:cNvSpPr/>
            <p:nvPr/>
          </p:nvSpPr>
          <p:spPr>
            <a:xfrm>
              <a:off x="819806" y="5520413"/>
              <a:ext cx="9718981"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29" name="Google Shape;529;p21"/>
          <p:cNvGrpSpPr/>
          <p:nvPr/>
        </p:nvGrpSpPr>
        <p:grpSpPr>
          <a:xfrm>
            <a:off x="9453282" y="3581593"/>
            <a:ext cx="7539318" cy="912420"/>
            <a:chOff x="611077" y="5377877"/>
            <a:chExt cx="10048966" cy="2337622"/>
          </a:xfrm>
        </p:grpSpPr>
        <p:sp>
          <p:nvSpPr>
            <p:cNvPr id="530" name="Google Shape;530;p21"/>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21"/>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50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3" name="Google Shape;563;p2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23"/>
          <p:cNvSpPr/>
          <p:nvPr/>
        </p:nvSpPr>
        <p:spPr>
          <a:xfrm>
            <a:off x="606240" y="3524537"/>
            <a:ext cx="16934329"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cap="none" dirty="0">
                <a:solidFill>
                  <a:srgbClr val="7030A0"/>
                </a:solidFill>
                <a:latin typeface="Arial"/>
                <a:ea typeface="Arial"/>
                <a:cs typeface="Arial"/>
                <a:sym typeface="Arial"/>
              </a:rPr>
              <a:t>Minh has a headache. He </a:t>
            </a:r>
            <a:r>
              <a:rPr lang="en-US" sz="6000" cap="none" dirty="0" smtClean="0">
                <a:solidFill>
                  <a:srgbClr val="7030A0"/>
                </a:solidFill>
                <a:latin typeface="Arial"/>
                <a:ea typeface="Arial"/>
                <a:cs typeface="Arial"/>
                <a:sym typeface="Arial"/>
              </a:rPr>
              <a:t>should have a rest. He shouldn’t watch TV or smart phone. </a:t>
            </a:r>
            <a:endParaRPr sz="6000" cap="none" dirty="0">
              <a:solidFill>
                <a:srgbClr val="7030A0"/>
              </a:solidFill>
              <a:latin typeface="Arial"/>
              <a:ea typeface="Arial"/>
              <a:cs typeface="Arial"/>
              <a:sym typeface="Arial"/>
            </a:endParaRPr>
          </a:p>
        </p:txBody>
      </p:sp>
      <p:sp>
        <p:nvSpPr>
          <p:cNvPr id="572" name="Google Shape;572;p23"/>
          <p:cNvSpPr/>
          <p:nvPr/>
        </p:nvSpPr>
        <p:spPr>
          <a:xfrm>
            <a:off x="564676" y="5463489"/>
            <a:ext cx="17454282" cy="4708941"/>
          </a:xfrm>
          <a:prstGeom prst="rect">
            <a:avLst/>
          </a:prstGeom>
          <a:noFill/>
          <a:ln>
            <a:noFill/>
          </a:ln>
        </p:spPr>
        <p:txBody>
          <a:bodyPr spcFirstLastPara="1" wrap="square" lIns="91425" tIns="45700" rIns="91425" bIns="45700" anchor="t" anchorCtr="0">
            <a:spAutoFit/>
          </a:bodyPr>
          <a:lstStyle/>
          <a:p>
            <a:pPr lvl="0"/>
            <a:r>
              <a:rPr lang="en-US" sz="6000" dirty="0">
                <a:solidFill>
                  <a:srgbClr val="C00000"/>
                </a:solidFill>
              </a:rPr>
              <a:t>Linda has a toothache. She should </a:t>
            </a:r>
            <a:r>
              <a:rPr lang="en-US" sz="6000" dirty="0" smtClean="0">
                <a:solidFill>
                  <a:srgbClr val="C00000"/>
                </a:solidFill>
              </a:rPr>
              <a:t>brush </a:t>
            </a:r>
            <a:r>
              <a:rPr lang="en-US" sz="6000" dirty="0">
                <a:solidFill>
                  <a:srgbClr val="C00000"/>
                </a:solidFill>
              </a:rPr>
              <a:t>her </a:t>
            </a:r>
            <a:r>
              <a:rPr lang="en-US" sz="6000" dirty="0" smtClean="0">
                <a:solidFill>
                  <a:srgbClr val="C00000"/>
                </a:solidFill>
              </a:rPr>
              <a:t>teeth regularly. </a:t>
            </a:r>
            <a:r>
              <a:rPr lang="en-US" sz="6000" dirty="0">
                <a:solidFill>
                  <a:srgbClr val="C00000"/>
                </a:solidFill>
              </a:rPr>
              <a:t>She shouldn’t eat too much ice </a:t>
            </a:r>
            <a:r>
              <a:rPr lang="en-US" sz="6000" dirty="0" smtClean="0">
                <a:solidFill>
                  <a:srgbClr val="C00000"/>
                </a:solidFill>
              </a:rPr>
              <a:t>cream. </a:t>
            </a:r>
            <a:r>
              <a:rPr lang="en-US" sz="6000" dirty="0">
                <a:solidFill>
                  <a:srgbClr val="00B0F0"/>
                </a:solidFill>
              </a:rPr>
              <a:t>Linh has a sore throat. She should take some medicine and drink warm water</a:t>
            </a:r>
            <a:r>
              <a:rPr lang="en-US" sz="6000" dirty="0" smtClean="0">
                <a:solidFill>
                  <a:srgbClr val="00B0F0"/>
                </a:solidFill>
              </a:rPr>
              <a:t>. She shouldn’t drink cold water.</a:t>
            </a:r>
            <a:endParaRPr dirty="0">
              <a:solidFill>
                <a:srgbClr val="00B0F0"/>
              </a:solidFill>
            </a:endParaRPr>
          </a:p>
        </p:txBody>
      </p:sp>
      <p:grpSp>
        <p:nvGrpSpPr>
          <p:cNvPr id="573" name="Google Shape;573;p23"/>
          <p:cNvGrpSpPr/>
          <p:nvPr/>
        </p:nvGrpSpPr>
        <p:grpSpPr>
          <a:xfrm>
            <a:off x="2114343" y="274524"/>
            <a:ext cx="8900719" cy="956352"/>
            <a:chOff x="611077" y="5327612"/>
            <a:chExt cx="10048966" cy="2387887"/>
          </a:xfrm>
        </p:grpSpPr>
        <p:sp>
          <p:nvSpPr>
            <p:cNvPr id="574" name="Google Shape;574;p23"/>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23"/>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76" name="Google Shape;576;p23"/>
          <p:cNvGrpSpPr/>
          <p:nvPr/>
        </p:nvGrpSpPr>
        <p:grpSpPr>
          <a:xfrm>
            <a:off x="2840591" y="1337685"/>
            <a:ext cx="7448222" cy="1004052"/>
            <a:chOff x="-2721026" y="2264419"/>
            <a:chExt cx="10048966" cy="2651476"/>
          </a:xfrm>
        </p:grpSpPr>
        <p:sp>
          <p:nvSpPr>
            <p:cNvPr id="577" name="Google Shape;577;p23"/>
            <p:cNvSpPr/>
            <p:nvPr/>
          </p:nvSpPr>
          <p:spPr>
            <a:xfrm>
              <a:off x="-2721026" y="2264419"/>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3"/>
            <p:cNvSpPr/>
            <p:nvPr/>
          </p:nvSpPr>
          <p:spPr>
            <a:xfrm>
              <a:off x="-2721026" y="2721527"/>
              <a:ext cx="9718982" cy="21943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800" cap="none" dirty="0">
                  <a:solidFill>
                    <a:schemeClr val="dk1"/>
                  </a:solidFill>
                  <a:sym typeface="Arial"/>
                </a:rPr>
                <a:t>. Linda has toothache.</a:t>
              </a:r>
              <a:endParaRPr sz="4800" dirty="0"/>
            </a:p>
          </p:txBody>
        </p:sp>
      </p:grpSp>
      <p:grpSp>
        <p:nvGrpSpPr>
          <p:cNvPr id="579" name="Google Shape;579;p23"/>
          <p:cNvGrpSpPr/>
          <p:nvPr/>
        </p:nvGrpSpPr>
        <p:grpSpPr>
          <a:xfrm>
            <a:off x="5005669" y="2355569"/>
            <a:ext cx="7848600" cy="912420"/>
            <a:chOff x="-4687441" y="2236801"/>
            <a:chExt cx="10048966" cy="2337622"/>
          </a:xfrm>
        </p:grpSpPr>
        <p:sp>
          <p:nvSpPr>
            <p:cNvPr id="580" name="Google Shape;580;p23"/>
            <p:cNvSpPr/>
            <p:nvPr/>
          </p:nvSpPr>
          <p:spPr>
            <a:xfrm>
              <a:off x="-4687441" y="2236801"/>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23"/>
            <p:cNvSpPr/>
            <p:nvPr/>
          </p:nvSpPr>
          <p:spPr>
            <a:xfrm>
              <a:off x="-4357457" y="223680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7" name="Google Shape;597;p25"/>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5"/>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5"/>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5"/>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5"/>
          <p:cNvSpPr txBox="1"/>
          <p:nvPr/>
        </p:nvSpPr>
        <p:spPr>
          <a:xfrm>
            <a:off x="1515951" y="1755063"/>
            <a:ext cx="14404461"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dirty="0" smtClean="0">
                <a:solidFill>
                  <a:srgbClr val="00B050"/>
                </a:solidFill>
                <a:sym typeface="Arial"/>
              </a:rPr>
              <a:t>Activity 6:</a:t>
            </a:r>
            <a:endParaRPr sz="9600"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Project</a:t>
            </a:r>
            <a:endParaRPr dirty="0"/>
          </a:p>
        </p:txBody>
      </p:sp>
      <p:grpSp>
        <p:nvGrpSpPr>
          <p:cNvPr id="602" name="Google Shape;602;p25"/>
          <p:cNvGrpSpPr/>
          <p:nvPr/>
        </p:nvGrpSpPr>
        <p:grpSpPr>
          <a:xfrm>
            <a:off x="5092683" y="6486687"/>
            <a:ext cx="8102634" cy="2187188"/>
            <a:chOff x="795563" y="3102991"/>
            <a:chExt cx="16463737" cy="4387127"/>
          </a:xfrm>
        </p:grpSpPr>
        <p:grpSp>
          <p:nvGrpSpPr>
            <p:cNvPr id="603" name="Google Shape;603;p25"/>
            <p:cNvGrpSpPr/>
            <p:nvPr/>
          </p:nvGrpSpPr>
          <p:grpSpPr>
            <a:xfrm>
              <a:off x="3032463" y="3517805"/>
              <a:ext cx="3972313" cy="3972313"/>
              <a:chOff x="0" y="0"/>
              <a:chExt cx="812800" cy="812800"/>
            </a:xfrm>
          </p:grpSpPr>
          <p:sp>
            <p:nvSpPr>
              <p:cNvPr id="604" name="Google Shape;60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6" name="Google Shape;606;p25"/>
            <p:cNvGrpSpPr/>
            <p:nvPr/>
          </p:nvGrpSpPr>
          <p:grpSpPr>
            <a:xfrm>
              <a:off x="795563" y="3102991"/>
              <a:ext cx="16463737" cy="4387127"/>
              <a:chOff x="795563" y="3102991"/>
              <a:chExt cx="16463737" cy="4387127"/>
            </a:xfrm>
          </p:grpSpPr>
          <p:grpSp>
            <p:nvGrpSpPr>
              <p:cNvPr id="607" name="Google Shape;607;p25"/>
              <p:cNvGrpSpPr/>
              <p:nvPr/>
            </p:nvGrpSpPr>
            <p:grpSpPr>
              <a:xfrm>
                <a:off x="795563" y="3102991"/>
                <a:ext cx="3972313" cy="3972313"/>
                <a:chOff x="0" y="0"/>
                <a:chExt cx="812800" cy="812800"/>
              </a:xfrm>
            </p:grpSpPr>
            <p:sp>
              <p:nvSpPr>
                <p:cNvPr id="608" name="Google Shape;608;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25"/>
              <p:cNvGrpSpPr/>
              <p:nvPr/>
            </p:nvGrpSpPr>
            <p:grpSpPr>
              <a:xfrm>
                <a:off x="5633779" y="3102991"/>
                <a:ext cx="3972313" cy="3972313"/>
                <a:chOff x="0" y="0"/>
                <a:chExt cx="812800" cy="812800"/>
              </a:xfrm>
            </p:grpSpPr>
            <p:sp>
              <p:nvSpPr>
                <p:cNvPr id="611" name="Google Shape;611;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25"/>
              <p:cNvGrpSpPr/>
              <p:nvPr/>
            </p:nvGrpSpPr>
            <p:grpSpPr>
              <a:xfrm>
                <a:off x="8162212" y="3517805"/>
                <a:ext cx="3972313" cy="3972313"/>
                <a:chOff x="0" y="0"/>
                <a:chExt cx="812800" cy="812800"/>
              </a:xfrm>
            </p:grpSpPr>
            <p:sp>
              <p:nvSpPr>
                <p:cNvPr id="614" name="Google Shape;61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6" name="Google Shape;616;p25"/>
              <p:cNvGrpSpPr/>
              <p:nvPr/>
            </p:nvGrpSpPr>
            <p:grpSpPr>
              <a:xfrm>
                <a:off x="10763528" y="3102991"/>
                <a:ext cx="3972313" cy="3972313"/>
                <a:chOff x="0" y="0"/>
                <a:chExt cx="812800" cy="812800"/>
              </a:xfrm>
            </p:grpSpPr>
            <p:sp>
              <p:nvSpPr>
                <p:cNvPr id="617" name="Google Shape;617;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9" name="Google Shape;619;p25"/>
              <p:cNvGrpSpPr/>
              <p:nvPr/>
            </p:nvGrpSpPr>
            <p:grpSpPr>
              <a:xfrm>
                <a:off x="13286987" y="3517805"/>
                <a:ext cx="3972313" cy="3972313"/>
                <a:chOff x="0" y="0"/>
                <a:chExt cx="812800" cy="812800"/>
              </a:xfrm>
            </p:grpSpPr>
            <p:sp>
              <p:nvSpPr>
                <p:cNvPr id="620" name="Google Shape;620;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25"/>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25"/>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25"/>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25"/>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2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32" name="Google Shape;632;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26"/>
          <p:cNvSpPr txBox="1"/>
          <p:nvPr/>
        </p:nvSpPr>
        <p:spPr>
          <a:xfrm>
            <a:off x="1649119" y="681717"/>
            <a:ext cx="2680640" cy="84689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smtClean="0">
                <a:solidFill>
                  <a:srgbClr val="8F4251"/>
                </a:solidFill>
                <a:latin typeface="Suranna"/>
                <a:ea typeface="Suranna"/>
                <a:cs typeface="Suranna"/>
                <a:sym typeface="Suranna"/>
              </a:rPr>
              <a:t>Project</a:t>
            </a:r>
            <a:r>
              <a:rPr lang="en-US" sz="6399" dirty="0">
                <a:solidFill>
                  <a:srgbClr val="8F4251"/>
                </a:solidFill>
                <a:latin typeface="Suranna"/>
                <a:ea typeface="Suranna"/>
                <a:cs typeface="Suranna"/>
                <a:sym typeface="Suranna"/>
              </a:rPr>
              <a:t>:</a:t>
            </a:r>
            <a:endParaRPr dirty="0"/>
          </a:p>
        </p:txBody>
      </p:sp>
      <p:sp>
        <p:nvSpPr>
          <p:cNvPr id="634" name="Google Shape;634;p26"/>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26"/>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36" name="Google Shape;636;p26"/>
          <p:cNvGrpSpPr/>
          <p:nvPr/>
        </p:nvGrpSpPr>
        <p:grpSpPr>
          <a:xfrm>
            <a:off x="1469439" y="2004963"/>
            <a:ext cx="15800681" cy="7626700"/>
            <a:chOff x="2819400" y="2404940"/>
            <a:chExt cx="13872373" cy="5477119"/>
          </a:xfrm>
        </p:grpSpPr>
        <p:pic>
          <p:nvPicPr>
            <p:cNvPr id="637" name="Google Shape;637;p26"/>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38" name="Google Shape;638;p26"/>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40" name="Google Shape;640;p26" descr="giphy"/>
          <p:cNvPicPr preferRelativeResize="0"/>
          <p:nvPr/>
        </p:nvPicPr>
        <p:blipFill rotWithShape="1">
          <a:blip r:embed="rId8">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62" name="Google Shape;662;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28"/>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64" name="Google Shape;664;p28"/>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28"/>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28"/>
          <p:cNvSpPr txBox="1"/>
          <p:nvPr/>
        </p:nvSpPr>
        <p:spPr>
          <a:xfrm>
            <a:off x="-9832" y="1877949"/>
            <a:ext cx="6736472"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667" name="Google Shape;667;p28"/>
          <p:cNvSpPr txBox="1"/>
          <p:nvPr/>
        </p:nvSpPr>
        <p:spPr>
          <a:xfrm>
            <a:off x="9809360" y="1069291"/>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668" name="Google Shape;668;p28"/>
          <p:cNvGrpSpPr/>
          <p:nvPr/>
        </p:nvGrpSpPr>
        <p:grpSpPr>
          <a:xfrm>
            <a:off x="423787" y="4409858"/>
            <a:ext cx="5245493" cy="1198916"/>
            <a:chOff x="611077" y="5377877"/>
            <a:chExt cx="10048966" cy="2337622"/>
          </a:xfrm>
        </p:grpSpPr>
        <p:sp>
          <p:nvSpPr>
            <p:cNvPr id="669" name="Google Shape;669;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671" name="Google Shape;671;p28"/>
          <p:cNvGrpSpPr/>
          <p:nvPr/>
        </p:nvGrpSpPr>
        <p:grpSpPr>
          <a:xfrm>
            <a:off x="418395" y="6172163"/>
            <a:ext cx="5245493" cy="1198916"/>
            <a:chOff x="611077" y="5377877"/>
            <a:chExt cx="10048966" cy="2337622"/>
          </a:xfrm>
        </p:grpSpPr>
        <p:sp>
          <p:nvSpPr>
            <p:cNvPr id="672" name="Google Shape;672;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674" name="Google Shape;674;p28"/>
          <p:cNvGrpSpPr/>
          <p:nvPr/>
        </p:nvGrpSpPr>
        <p:grpSpPr>
          <a:xfrm>
            <a:off x="418395" y="7990592"/>
            <a:ext cx="5486016" cy="1198916"/>
            <a:chOff x="611077" y="5377877"/>
            <a:chExt cx="10048966" cy="2337622"/>
          </a:xfrm>
        </p:grpSpPr>
        <p:sp>
          <p:nvSpPr>
            <p:cNvPr id="675" name="Google Shape;675;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3" name="Google Shape;377;p15">
            <a:extLst>
              <a:ext uri="{FF2B5EF4-FFF2-40B4-BE49-F238E27FC236}">
                <a16:creationId xmlns="" xmlns:a16="http://schemas.microsoft.com/office/drawing/2014/main" id="{84CBA4D0-6440-41E6-9F8E-4C08DE0E73C6}"/>
              </a:ext>
            </a:extLst>
          </p:cNvPr>
          <p:cNvGrpSpPr/>
          <p:nvPr/>
        </p:nvGrpSpPr>
        <p:grpSpPr>
          <a:xfrm>
            <a:off x="6293420" y="3210942"/>
            <a:ext cx="12820039" cy="1198916"/>
            <a:chOff x="361335" y="5481584"/>
            <a:chExt cx="10389308" cy="2337622"/>
          </a:xfrm>
        </p:grpSpPr>
        <p:sp>
          <p:nvSpPr>
            <p:cNvPr id="34" name="Google Shape;378;p15">
              <a:extLst>
                <a:ext uri="{FF2B5EF4-FFF2-40B4-BE49-F238E27FC236}">
                  <a16:creationId xmlns="" xmlns:a16="http://schemas.microsoft.com/office/drawing/2014/main" id="{A677D454-925E-457F-A67A-717D3F82CD28}"/>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79;p15">
              <a:extLst>
                <a:ext uri="{FF2B5EF4-FFF2-40B4-BE49-F238E27FC236}">
                  <a16:creationId xmlns="" xmlns:a16="http://schemas.microsoft.com/office/drawing/2014/main" id="{995732DF-228D-4956-91A8-966C1111E49E}"/>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6" name="Google Shape;380;p15">
            <a:extLst>
              <a:ext uri="{FF2B5EF4-FFF2-40B4-BE49-F238E27FC236}">
                <a16:creationId xmlns="" xmlns:a16="http://schemas.microsoft.com/office/drawing/2014/main" id="{A529D348-9004-4B34-A96C-258929E9478D}"/>
              </a:ext>
            </a:extLst>
          </p:cNvPr>
          <p:cNvGrpSpPr/>
          <p:nvPr/>
        </p:nvGrpSpPr>
        <p:grpSpPr>
          <a:xfrm>
            <a:off x="6293420" y="4562968"/>
            <a:ext cx="11570793" cy="1198916"/>
            <a:chOff x="-180014" y="5377877"/>
            <a:chExt cx="9908520" cy="2337622"/>
          </a:xfrm>
        </p:grpSpPr>
        <p:sp>
          <p:nvSpPr>
            <p:cNvPr id="37" name="Google Shape;381;p15">
              <a:extLst>
                <a:ext uri="{FF2B5EF4-FFF2-40B4-BE49-F238E27FC236}">
                  <a16:creationId xmlns="" xmlns:a16="http://schemas.microsoft.com/office/drawing/2014/main" id="{31A18329-1476-426E-9C3C-DE0999D42D5E}"/>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2;p15">
              <a:extLst>
                <a:ext uri="{FF2B5EF4-FFF2-40B4-BE49-F238E27FC236}">
                  <a16:creationId xmlns="" xmlns:a16="http://schemas.microsoft.com/office/drawing/2014/main" id="{C4BBB6AC-C360-437A-84ED-06839E47096E}"/>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9" name="Google Shape;383;p15">
            <a:extLst>
              <a:ext uri="{FF2B5EF4-FFF2-40B4-BE49-F238E27FC236}">
                <a16:creationId xmlns="" xmlns:a16="http://schemas.microsoft.com/office/drawing/2014/main" id="{0ED43978-1CD9-4ECE-9E36-0FECABDABEDF}"/>
              </a:ext>
            </a:extLst>
          </p:cNvPr>
          <p:cNvGrpSpPr/>
          <p:nvPr/>
        </p:nvGrpSpPr>
        <p:grpSpPr>
          <a:xfrm>
            <a:off x="6293421" y="5981267"/>
            <a:ext cx="11783112" cy="1198916"/>
            <a:chOff x="347179" y="5408360"/>
            <a:chExt cx="9563145" cy="2337622"/>
          </a:xfrm>
        </p:grpSpPr>
        <p:sp>
          <p:nvSpPr>
            <p:cNvPr id="40" name="Google Shape;384;p15">
              <a:extLst>
                <a:ext uri="{FF2B5EF4-FFF2-40B4-BE49-F238E27FC236}">
                  <a16:creationId xmlns="" xmlns:a16="http://schemas.microsoft.com/office/drawing/2014/main" id="{6764527F-0379-480C-9E18-A24CF133552E}"/>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85;p15">
              <a:extLst>
                <a:ext uri="{FF2B5EF4-FFF2-40B4-BE49-F238E27FC236}">
                  <a16:creationId xmlns="" xmlns:a16="http://schemas.microsoft.com/office/drawing/2014/main" id="{367B9B7D-2EB2-4368-A02C-FCB3827D41CC}"/>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42" name="Google Shape;386;p15">
            <a:extLst>
              <a:ext uri="{FF2B5EF4-FFF2-40B4-BE49-F238E27FC236}">
                <a16:creationId xmlns="" xmlns:a16="http://schemas.microsoft.com/office/drawing/2014/main" id="{5D381A90-0D27-4555-8AFF-451229F00631}"/>
              </a:ext>
            </a:extLst>
          </p:cNvPr>
          <p:cNvGrpSpPr/>
          <p:nvPr/>
        </p:nvGrpSpPr>
        <p:grpSpPr>
          <a:xfrm>
            <a:off x="6293421" y="7345370"/>
            <a:ext cx="12108271" cy="1134237"/>
            <a:chOff x="611077" y="5351313"/>
            <a:chExt cx="9555863" cy="3060414"/>
          </a:xfrm>
        </p:grpSpPr>
        <p:sp>
          <p:nvSpPr>
            <p:cNvPr id="43" name="Google Shape;387;p15">
              <a:extLst>
                <a:ext uri="{FF2B5EF4-FFF2-40B4-BE49-F238E27FC236}">
                  <a16:creationId xmlns="" xmlns:a16="http://schemas.microsoft.com/office/drawing/2014/main" id="{7CE2DE3A-7C1D-491A-8CA0-809B4CE177E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88;p15">
              <a:extLst>
                <a:ext uri="{FF2B5EF4-FFF2-40B4-BE49-F238E27FC236}">
                  <a16:creationId xmlns="" xmlns:a16="http://schemas.microsoft.com/office/drawing/2014/main" id="{0FC7F077-F201-422E-B1A4-F5CA974A4292}"/>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45" name="Google Shape;389;p15">
            <a:extLst>
              <a:ext uri="{FF2B5EF4-FFF2-40B4-BE49-F238E27FC236}">
                <a16:creationId xmlns="" xmlns:a16="http://schemas.microsoft.com/office/drawing/2014/main" id="{10A0E4C8-B951-46F6-80A6-0A885FA60ADA}"/>
              </a:ext>
            </a:extLst>
          </p:cNvPr>
          <p:cNvGrpSpPr/>
          <p:nvPr/>
        </p:nvGrpSpPr>
        <p:grpSpPr>
          <a:xfrm>
            <a:off x="6293421" y="8771259"/>
            <a:ext cx="12132543" cy="1134237"/>
            <a:chOff x="611077" y="5373482"/>
            <a:chExt cx="9575018" cy="2342017"/>
          </a:xfrm>
        </p:grpSpPr>
        <p:sp>
          <p:nvSpPr>
            <p:cNvPr id="46" name="Google Shape;390;p15">
              <a:extLst>
                <a:ext uri="{FF2B5EF4-FFF2-40B4-BE49-F238E27FC236}">
                  <a16:creationId xmlns="" xmlns:a16="http://schemas.microsoft.com/office/drawing/2014/main" id="{AD4E3C66-914F-4B1E-9946-203FE8C46251}"/>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91;p15">
              <a:extLst>
                <a:ext uri="{FF2B5EF4-FFF2-40B4-BE49-F238E27FC236}">
                  <a16:creationId xmlns="" xmlns:a16="http://schemas.microsoft.com/office/drawing/2014/main" id="{BC388241-7E1F-43C0-B66E-C3EFF71BF587}"/>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1000"/>
                                        <p:tgtEl>
                                          <p:spTgt spid="668"/>
                                        </p:tgtEl>
                                      </p:cBhvr>
                                    </p:animEffect>
                                  </p:childTnLst>
                                </p:cTn>
                              </p:par>
                              <p:par>
                                <p:cTn id="11" presetID="10" presetClass="entr" presetSubtype="0" fill="hold" nodeType="withEffect">
                                  <p:stCondLst>
                                    <p:cond delay="0"/>
                                  </p:stCondLst>
                                  <p:childTnLst>
                                    <p:set>
                                      <p:cBhvr>
                                        <p:cTn id="12" dur="1" fill="hold">
                                          <p:stCondLst>
                                            <p:cond delay="0"/>
                                          </p:stCondLst>
                                        </p:cTn>
                                        <p:tgtEl>
                                          <p:spTgt spid="671"/>
                                        </p:tgtEl>
                                        <p:attrNameLst>
                                          <p:attrName>style.visibility</p:attrName>
                                        </p:attrNameLst>
                                      </p:cBhvr>
                                      <p:to>
                                        <p:strVal val="visible"/>
                                      </p:to>
                                    </p:set>
                                    <p:animEffect transition="in" filter="fade">
                                      <p:cBhvr>
                                        <p:cTn id="13" dur="1000"/>
                                        <p:tgtEl>
                                          <p:spTgt spid="671"/>
                                        </p:tgtEl>
                                      </p:cBhvr>
                                    </p:animEffect>
                                  </p:childTnLst>
                                </p:cTn>
                              </p:par>
                              <p:par>
                                <p:cTn id="14" presetID="10" presetClass="entr" presetSubtype="0" fill="hold" nodeType="withEffect">
                                  <p:stCondLst>
                                    <p:cond delay="0"/>
                                  </p:stCondLst>
                                  <p:childTnLst>
                                    <p:set>
                                      <p:cBhvr>
                                        <p:cTn id="15" dur="1" fill="hold">
                                          <p:stCondLst>
                                            <p:cond delay="0"/>
                                          </p:stCondLst>
                                        </p:cTn>
                                        <p:tgtEl>
                                          <p:spTgt spid="674"/>
                                        </p:tgtEl>
                                        <p:attrNameLst>
                                          <p:attrName>style.visibility</p:attrName>
                                        </p:attrNameLst>
                                      </p:cBhvr>
                                      <p:to>
                                        <p:strVal val="visible"/>
                                      </p:to>
                                    </p:set>
                                    <p:animEffect transition="in" filter="fade">
                                      <p:cBhvr>
                                        <p:cTn id="16" dur="1000"/>
                                        <p:tgtEl>
                                          <p:spTgt spid="6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7"/>
                                        </p:tgtEl>
                                        <p:attrNameLst>
                                          <p:attrName>style.visibility</p:attrName>
                                        </p:attrNameLst>
                                      </p:cBhvr>
                                      <p:to>
                                        <p:strVal val="visible"/>
                                      </p:to>
                                    </p:set>
                                    <p:animEffect transition="in" filter="fade">
                                      <p:cBhvr>
                                        <p:cTn id="21"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2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98" name="Google Shape;698;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9"/>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sp>
        <p:nvSpPr>
          <p:cNvPr id="700" name="Google Shape;700;p29"/>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29"/>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2" name="Google Shape;702;p29"/>
          <p:cNvGrpSpPr/>
          <p:nvPr/>
        </p:nvGrpSpPr>
        <p:grpSpPr>
          <a:xfrm>
            <a:off x="1469439" y="2004963"/>
            <a:ext cx="15800681" cy="7626700"/>
            <a:chOff x="2819400" y="2404940"/>
            <a:chExt cx="13872373" cy="5477119"/>
          </a:xfrm>
        </p:grpSpPr>
        <p:pic>
          <p:nvPicPr>
            <p:cNvPr id="703" name="Google Shape;703;p29"/>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704" name="Google Shape;704;p29"/>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9"/>
          <p:cNvSpPr txBox="1"/>
          <p:nvPr/>
        </p:nvSpPr>
        <p:spPr>
          <a:xfrm>
            <a:off x="2842357" y="3285033"/>
            <a:ext cx="12439358" cy="2260171"/>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204751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34" name="Google Shape;734;p32"/>
          <p:cNvSpPr/>
          <p:nvPr/>
        </p:nvSpPr>
        <p:spPr>
          <a:xfrm rot="-4103712" flipH="1">
            <a:off x="13189880" y="-261714"/>
            <a:ext cx="5148876" cy="3881421"/>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3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2"/>
          <p:cNvSpPr/>
          <p:nvPr/>
        </p:nvSpPr>
        <p:spPr>
          <a:xfrm rot="249044">
            <a:off x="192861" y="4587971"/>
            <a:ext cx="4444917" cy="600205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3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39" name="Google Shape;739;p32"/>
          <p:cNvGrpSpPr/>
          <p:nvPr/>
        </p:nvGrpSpPr>
        <p:grpSpPr>
          <a:xfrm>
            <a:off x="5092683" y="6486687"/>
            <a:ext cx="8102634" cy="2187188"/>
            <a:chOff x="795563" y="3102991"/>
            <a:chExt cx="16463737" cy="4387127"/>
          </a:xfrm>
        </p:grpSpPr>
        <p:grpSp>
          <p:nvGrpSpPr>
            <p:cNvPr id="740" name="Google Shape;740;p32"/>
            <p:cNvGrpSpPr/>
            <p:nvPr/>
          </p:nvGrpSpPr>
          <p:grpSpPr>
            <a:xfrm>
              <a:off x="3032463" y="3517805"/>
              <a:ext cx="3972313" cy="3972313"/>
              <a:chOff x="0" y="0"/>
              <a:chExt cx="812800" cy="812800"/>
            </a:xfrm>
          </p:grpSpPr>
          <p:sp>
            <p:nvSpPr>
              <p:cNvPr id="741" name="Google Shape;74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2"/>
            <p:cNvGrpSpPr/>
            <p:nvPr/>
          </p:nvGrpSpPr>
          <p:grpSpPr>
            <a:xfrm>
              <a:off x="795563" y="3102991"/>
              <a:ext cx="16463737" cy="4387127"/>
              <a:chOff x="795563" y="3102991"/>
              <a:chExt cx="16463737" cy="4387127"/>
            </a:xfrm>
          </p:grpSpPr>
          <p:grpSp>
            <p:nvGrpSpPr>
              <p:cNvPr id="744" name="Google Shape;744;p32"/>
              <p:cNvGrpSpPr/>
              <p:nvPr/>
            </p:nvGrpSpPr>
            <p:grpSpPr>
              <a:xfrm>
                <a:off x="795563" y="3102991"/>
                <a:ext cx="3972313" cy="3972313"/>
                <a:chOff x="0" y="0"/>
                <a:chExt cx="812800" cy="812800"/>
              </a:xfrm>
            </p:grpSpPr>
            <p:sp>
              <p:nvSpPr>
                <p:cNvPr id="745" name="Google Shape;745;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7" name="Google Shape;747;p32"/>
              <p:cNvGrpSpPr/>
              <p:nvPr/>
            </p:nvGrpSpPr>
            <p:grpSpPr>
              <a:xfrm>
                <a:off x="5633779" y="3102991"/>
                <a:ext cx="3972313" cy="3972313"/>
                <a:chOff x="0" y="0"/>
                <a:chExt cx="812800" cy="812800"/>
              </a:xfrm>
            </p:grpSpPr>
            <p:sp>
              <p:nvSpPr>
                <p:cNvPr id="748" name="Google Shape;748;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0" name="Google Shape;750;p32"/>
              <p:cNvGrpSpPr/>
              <p:nvPr/>
            </p:nvGrpSpPr>
            <p:grpSpPr>
              <a:xfrm>
                <a:off x="8162212" y="3517805"/>
                <a:ext cx="3972313" cy="3972313"/>
                <a:chOff x="0" y="0"/>
                <a:chExt cx="812800" cy="812800"/>
              </a:xfrm>
            </p:grpSpPr>
            <p:sp>
              <p:nvSpPr>
                <p:cNvPr id="751" name="Google Shape;75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3" name="Google Shape;753;p32"/>
              <p:cNvGrpSpPr/>
              <p:nvPr/>
            </p:nvGrpSpPr>
            <p:grpSpPr>
              <a:xfrm>
                <a:off x="10763528" y="3102991"/>
                <a:ext cx="3972313" cy="3972313"/>
                <a:chOff x="0" y="0"/>
                <a:chExt cx="812800" cy="812800"/>
              </a:xfrm>
            </p:grpSpPr>
            <p:sp>
              <p:nvSpPr>
                <p:cNvPr id="754" name="Google Shape;754;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32"/>
              <p:cNvGrpSpPr/>
              <p:nvPr/>
            </p:nvGrpSpPr>
            <p:grpSpPr>
              <a:xfrm>
                <a:off x="13286987" y="3517805"/>
                <a:ext cx="3972313" cy="3972313"/>
                <a:chOff x="0" y="0"/>
                <a:chExt cx="812800" cy="812800"/>
              </a:xfrm>
            </p:grpSpPr>
            <p:sp>
              <p:nvSpPr>
                <p:cNvPr id="757" name="Google Shape;757;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9" name="Google Shape;759;p3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8">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3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3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 name="Video Project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92683" y="1267691"/>
            <a:ext cx="7651495" cy="4180609"/>
          </a:xfrm>
          <a:prstGeom prst="rect">
            <a:avLst/>
          </a:prstGeom>
        </p:spPr>
      </p:pic>
    </p:spTree>
    <p:extLst>
      <p:ext uri="{BB962C8B-B14F-4D97-AF65-F5344CB8AC3E}">
        <p14:creationId xmlns:p14="http://schemas.microsoft.com/office/powerpoint/2010/main" val="3975836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3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34" name="Google Shape;734;p3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3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2"/>
          <p:cNvSpPr/>
          <p:nvPr/>
        </p:nvSpPr>
        <p:spPr>
          <a:xfrm rot="249044">
            <a:off x="156796" y="5688809"/>
            <a:ext cx="4407871" cy="4763961"/>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3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32"/>
          <p:cNvSpPr txBox="1"/>
          <p:nvPr/>
        </p:nvSpPr>
        <p:spPr>
          <a:xfrm>
            <a:off x="1492452" y="4042399"/>
            <a:ext cx="14824515" cy="205120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9521" dirty="0" smtClean="0">
                <a:solidFill>
                  <a:srgbClr val="974806"/>
                </a:solidFill>
                <a:latin typeface="Arial"/>
                <a:ea typeface="Arial"/>
                <a:cs typeface="Arial"/>
                <a:sym typeface="Arial"/>
              </a:rPr>
              <a:t>Fun </a:t>
            </a:r>
            <a:r>
              <a:rPr lang="en-US" sz="9521" dirty="0">
                <a:solidFill>
                  <a:srgbClr val="974806"/>
                </a:solidFill>
                <a:latin typeface="Arial"/>
                <a:ea typeface="Arial"/>
                <a:cs typeface="Arial"/>
                <a:sym typeface="Arial"/>
              </a:rPr>
              <a:t>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739" name="Google Shape;739;p32"/>
          <p:cNvGrpSpPr/>
          <p:nvPr/>
        </p:nvGrpSpPr>
        <p:grpSpPr>
          <a:xfrm>
            <a:off x="5092683" y="6486687"/>
            <a:ext cx="8102634" cy="2187188"/>
            <a:chOff x="795563" y="3102991"/>
            <a:chExt cx="16463737" cy="4387127"/>
          </a:xfrm>
        </p:grpSpPr>
        <p:grpSp>
          <p:nvGrpSpPr>
            <p:cNvPr id="740" name="Google Shape;740;p32"/>
            <p:cNvGrpSpPr/>
            <p:nvPr/>
          </p:nvGrpSpPr>
          <p:grpSpPr>
            <a:xfrm>
              <a:off x="3032463" y="3517805"/>
              <a:ext cx="3972313" cy="3972313"/>
              <a:chOff x="0" y="0"/>
              <a:chExt cx="812800" cy="812800"/>
            </a:xfrm>
          </p:grpSpPr>
          <p:sp>
            <p:nvSpPr>
              <p:cNvPr id="741" name="Google Shape;74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2"/>
            <p:cNvGrpSpPr/>
            <p:nvPr/>
          </p:nvGrpSpPr>
          <p:grpSpPr>
            <a:xfrm>
              <a:off x="795563" y="3102991"/>
              <a:ext cx="16463737" cy="4387127"/>
              <a:chOff x="795563" y="3102991"/>
              <a:chExt cx="16463737" cy="4387127"/>
            </a:xfrm>
          </p:grpSpPr>
          <p:grpSp>
            <p:nvGrpSpPr>
              <p:cNvPr id="744" name="Google Shape;744;p32"/>
              <p:cNvGrpSpPr/>
              <p:nvPr/>
            </p:nvGrpSpPr>
            <p:grpSpPr>
              <a:xfrm>
                <a:off x="795563" y="3102991"/>
                <a:ext cx="3972313" cy="3972313"/>
                <a:chOff x="0" y="0"/>
                <a:chExt cx="812800" cy="812800"/>
              </a:xfrm>
            </p:grpSpPr>
            <p:sp>
              <p:nvSpPr>
                <p:cNvPr id="745" name="Google Shape;745;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7" name="Google Shape;747;p32"/>
              <p:cNvGrpSpPr/>
              <p:nvPr/>
            </p:nvGrpSpPr>
            <p:grpSpPr>
              <a:xfrm>
                <a:off x="5633779" y="3102991"/>
                <a:ext cx="3972313" cy="3972313"/>
                <a:chOff x="0" y="0"/>
                <a:chExt cx="812800" cy="812800"/>
              </a:xfrm>
            </p:grpSpPr>
            <p:sp>
              <p:nvSpPr>
                <p:cNvPr id="748" name="Google Shape;748;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0" name="Google Shape;750;p32"/>
              <p:cNvGrpSpPr/>
              <p:nvPr/>
            </p:nvGrpSpPr>
            <p:grpSpPr>
              <a:xfrm>
                <a:off x="8162212" y="3517805"/>
                <a:ext cx="3972313" cy="3972313"/>
                <a:chOff x="0" y="0"/>
                <a:chExt cx="812800" cy="812800"/>
              </a:xfrm>
            </p:grpSpPr>
            <p:sp>
              <p:nvSpPr>
                <p:cNvPr id="751" name="Google Shape;75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3" name="Google Shape;753;p32"/>
              <p:cNvGrpSpPr/>
              <p:nvPr/>
            </p:nvGrpSpPr>
            <p:grpSpPr>
              <a:xfrm>
                <a:off x="10763528" y="3102991"/>
                <a:ext cx="3972313" cy="3972313"/>
                <a:chOff x="0" y="0"/>
                <a:chExt cx="812800" cy="812800"/>
              </a:xfrm>
            </p:grpSpPr>
            <p:sp>
              <p:nvSpPr>
                <p:cNvPr id="754" name="Google Shape;754;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32"/>
              <p:cNvGrpSpPr/>
              <p:nvPr/>
            </p:nvGrpSpPr>
            <p:grpSpPr>
              <a:xfrm>
                <a:off x="13286987" y="3517805"/>
                <a:ext cx="3972313" cy="3972313"/>
                <a:chOff x="0" y="0"/>
                <a:chExt cx="812800" cy="812800"/>
              </a:xfrm>
            </p:grpSpPr>
            <p:sp>
              <p:nvSpPr>
                <p:cNvPr id="757" name="Google Shape;757;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9" name="Google Shape;759;p3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3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3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59372"/>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 name="Khởi đ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H="1" flipV="1">
            <a:off x="326569" y="340011"/>
            <a:ext cx="17280585" cy="943535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5">
            <a:alphaModFix/>
          </a:blip>
          <a:srcRect/>
          <a:stretch/>
        </p:blipFill>
        <p:spPr>
          <a:xfrm>
            <a:off x="0" y="-171973"/>
            <a:ext cx="18364200" cy="10274299"/>
          </a:xfrm>
          <a:prstGeom prst="rect">
            <a:avLst/>
          </a:prstGeom>
          <a:noFill/>
          <a:ln>
            <a:noFill/>
          </a:ln>
        </p:spPr>
      </p:pic>
      <p:pic>
        <p:nvPicPr>
          <p:cNvPr id="3" name="Mai bác sĩ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39238" y="5138738"/>
            <a:ext cx="9525" cy="9525"/>
          </a:xfrm>
          <a:prstGeom prst="rect">
            <a:avLst/>
          </a:prstGeom>
        </p:spPr>
      </p:pic>
      <p:pic>
        <p:nvPicPr>
          <p:cNvPr id="4" name="Mai bác sĩ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3455" y="0"/>
            <a:ext cx="17082654" cy="95596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p:cNvPicPr preferRelativeResize="0"/>
          <p:nvPr/>
        </p:nvPicPr>
        <p:blipFill rotWithShape="1">
          <a:blip r:embed="rId3">
            <a:alphaModFix/>
          </a:blip>
          <a:srcRect/>
          <a:stretch/>
        </p:blipFill>
        <p:spPr>
          <a:xfrm>
            <a:off x="-9832" y="-803476"/>
            <a:ext cx="18297832" cy="11090476"/>
          </a:xfrm>
          <a:prstGeom prst="rect">
            <a:avLst/>
          </a:prstGeom>
          <a:noFill/>
          <a:ln>
            <a:noFill/>
          </a:ln>
        </p:spPr>
      </p:pic>
      <p:sp>
        <p:nvSpPr>
          <p:cNvPr id="298" name="Google Shape;298;p1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2"/>
          <p:cNvSpPr/>
          <p:nvPr/>
        </p:nvSpPr>
        <p:spPr>
          <a:xfrm rot="249044">
            <a:off x="41119" y="5137879"/>
            <a:ext cx="6131523" cy="5378076"/>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2"/>
          <p:cNvSpPr txBox="1"/>
          <p:nvPr/>
        </p:nvSpPr>
        <p:spPr>
          <a:xfrm>
            <a:off x="6712526" y="488443"/>
            <a:ext cx="6525491" cy="79714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endParaRPr dirty="0"/>
          </a:p>
          <a:p>
            <a:pPr marR="0" lvl="0" algn="ctr" rtl="0">
              <a:spcBef>
                <a:spcPts val="0"/>
              </a:spcBef>
              <a:spcAft>
                <a:spcPts val="0"/>
              </a:spcAft>
            </a:pPr>
            <a:r>
              <a:rPr lang="en-US" sz="7200" dirty="0" smtClean="0">
                <a:solidFill>
                  <a:srgbClr val="00B0F0"/>
                </a:solidFill>
              </a:rPr>
              <a:t>Check:</a:t>
            </a:r>
          </a:p>
          <a:p>
            <a:pPr marR="0" lvl="0" rtl="0">
              <a:spcBef>
                <a:spcPts val="0"/>
              </a:spcBef>
              <a:spcAft>
                <a:spcPts val="0"/>
              </a:spcAft>
            </a:pPr>
            <a:r>
              <a:rPr lang="en-US" sz="7200" dirty="0">
                <a:solidFill>
                  <a:srgbClr val="FF0000"/>
                </a:solidFill>
              </a:rPr>
              <a:t>-</a:t>
            </a:r>
            <a:r>
              <a:rPr lang="en-US" sz="7200" dirty="0" smtClean="0">
                <a:solidFill>
                  <a:srgbClr val="FF0000"/>
                </a:solidFill>
              </a:rPr>
              <a:t> </a:t>
            </a:r>
            <a:r>
              <a:rPr lang="en-US" sz="7200" dirty="0">
                <a:solidFill>
                  <a:srgbClr val="FF0000"/>
                </a:solidFill>
              </a:rPr>
              <a:t>r</a:t>
            </a:r>
            <a:r>
              <a:rPr lang="en-US" sz="7200" dirty="0" smtClean="0">
                <a:solidFill>
                  <a:srgbClr val="FF0000"/>
                </a:solidFill>
              </a:rPr>
              <a:t>unny nose</a:t>
            </a:r>
          </a:p>
          <a:p>
            <a:pPr marR="0" lvl="0" rtl="0">
              <a:spcBef>
                <a:spcPts val="0"/>
              </a:spcBef>
              <a:spcAft>
                <a:spcPts val="0"/>
              </a:spcAft>
            </a:pPr>
            <a:r>
              <a:rPr lang="en-US" sz="7200" dirty="0" smtClean="0">
                <a:solidFill>
                  <a:srgbClr val="FF0000"/>
                </a:solidFill>
              </a:rPr>
              <a:t>- cough</a:t>
            </a:r>
          </a:p>
          <a:p>
            <a:pPr marR="0" lvl="0" rtl="0">
              <a:spcBef>
                <a:spcPts val="0"/>
              </a:spcBef>
              <a:spcAft>
                <a:spcPts val="0"/>
              </a:spcAft>
            </a:pPr>
            <a:r>
              <a:rPr lang="en-US" sz="7200" dirty="0" smtClean="0">
                <a:solidFill>
                  <a:srgbClr val="FF0000"/>
                </a:solidFill>
              </a:rPr>
              <a:t>- sore throat</a:t>
            </a:r>
          </a:p>
          <a:p>
            <a:pPr marR="0" lvl="0" rtl="0">
              <a:spcBef>
                <a:spcPts val="0"/>
              </a:spcBef>
              <a:spcAft>
                <a:spcPts val="0"/>
              </a:spcAft>
            </a:pPr>
            <a:r>
              <a:rPr lang="en-US" sz="7200" dirty="0" smtClean="0">
                <a:solidFill>
                  <a:srgbClr val="FF0000"/>
                </a:solidFill>
              </a:rPr>
              <a:t>- toothache</a:t>
            </a:r>
          </a:p>
          <a:p>
            <a:pPr marR="0" lvl="0" rtl="0">
              <a:spcBef>
                <a:spcPts val="0"/>
              </a:spcBef>
              <a:spcAft>
                <a:spcPts val="0"/>
              </a:spcAft>
            </a:pPr>
            <a:r>
              <a:rPr lang="en-US" sz="7200" dirty="0" smtClean="0">
                <a:solidFill>
                  <a:srgbClr val="FF0000"/>
                </a:solidFill>
              </a:rPr>
              <a:t>- stomach ache</a:t>
            </a:r>
          </a:p>
          <a:p>
            <a:pPr marR="0" lvl="0" rtl="0">
              <a:spcBef>
                <a:spcPts val="0"/>
              </a:spcBef>
              <a:spcAft>
                <a:spcPts val="0"/>
              </a:spcAft>
            </a:pPr>
            <a:r>
              <a:rPr lang="en-US" sz="7200" dirty="0" smtClean="0">
                <a:solidFill>
                  <a:srgbClr val="FF0000"/>
                </a:solidFill>
              </a:rPr>
              <a:t>- headache</a:t>
            </a:r>
          </a:p>
        </p:txBody>
      </p:sp>
    </p:spTree>
    <p:extLst>
      <p:ext uri="{BB962C8B-B14F-4D97-AF65-F5344CB8AC3E}">
        <p14:creationId xmlns:p14="http://schemas.microsoft.com/office/powerpoint/2010/main" val="27848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98" name="Google Shape;298;p1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2"/>
          <p:cNvSpPr/>
          <p:nvPr/>
        </p:nvSpPr>
        <p:spPr>
          <a:xfrm rot="249044">
            <a:off x="180428" y="5051146"/>
            <a:ext cx="5075301" cy="5441164"/>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2"/>
          <p:cNvSpPr txBox="1"/>
          <p:nvPr/>
        </p:nvSpPr>
        <p:spPr>
          <a:xfrm>
            <a:off x="1515951" y="1755063"/>
            <a:ext cx="14404461" cy="3163623"/>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endParaRPr dirty="0"/>
          </a:p>
          <a:p>
            <a:pPr marL="0" marR="0" lvl="0" indent="0" algn="ctr" rtl="0">
              <a:spcBef>
                <a:spcPts val="0"/>
              </a:spcBef>
              <a:spcAft>
                <a:spcPts val="0"/>
              </a:spcAft>
              <a:buNone/>
            </a:pPr>
            <a:r>
              <a:rPr lang="en-US" sz="9600" dirty="0">
                <a:solidFill>
                  <a:srgbClr val="00B050"/>
                </a:solidFill>
                <a:sym typeface="Arial"/>
              </a:rPr>
              <a:t>Activity </a:t>
            </a:r>
            <a:r>
              <a:rPr lang="en-US" sz="9600" dirty="0" smtClean="0">
                <a:solidFill>
                  <a:srgbClr val="00B050"/>
                </a:solidFill>
                <a:sym typeface="Arial"/>
              </a:rPr>
              <a:t>4:</a:t>
            </a:r>
            <a:endParaRPr sz="9600"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Read and match.</a:t>
            </a:r>
            <a:endParaRPr dirty="0"/>
          </a:p>
        </p:txBody>
      </p:sp>
      <p:grpSp>
        <p:nvGrpSpPr>
          <p:cNvPr id="303" name="Google Shape;303;p12"/>
          <p:cNvGrpSpPr/>
          <p:nvPr/>
        </p:nvGrpSpPr>
        <p:grpSpPr>
          <a:xfrm>
            <a:off x="5092683" y="6486687"/>
            <a:ext cx="8102634" cy="2187188"/>
            <a:chOff x="795563" y="3102991"/>
            <a:chExt cx="16463737" cy="4387127"/>
          </a:xfrm>
        </p:grpSpPr>
        <p:grpSp>
          <p:nvGrpSpPr>
            <p:cNvPr id="304" name="Google Shape;304;p12"/>
            <p:cNvGrpSpPr/>
            <p:nvPr/>
          </p:nvGrpSpPr>
          <p:grpSpPr>
            <a:xfrm>
              <a:off x="3032463" y="3517805"/>
              <a:ext cx="3972313" cy="3972313"/>
              <a:chOff x="0" y="0"/>
              <a:chExt cx="812800" cy="812800"/>
            </a:xfrm>
          </p:grpSpPr>
          <p:sp>
            <p:nvSpPr>
              <p:cNvPr id="305" name="Google Shape;30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7" name="Google Shape;307;p12"/>
            <p:cNvGrpSpPr/>
            <p:nvPr/>
          </p:nvGrpSpPr>
          <p:grpSpPr>
            <a:xfrm>
              <a:off x="795563" y="3102991"/>
              <a:ext cx="16463737" cy="4387127"/>
              <a:chOff x="795563" y="3102991"/>
              <a:chExt cx="16463737" cy="4387127"/>
            </a:xfrm>
          </p:grpSpPr>
          <p:grpSp>
            <p:nvGrpSpPr>
              <p:cNvPr id="308" name="Google Shape;308;p12"/>
              <p:cNvGrpSpPr/>
              <p:nvPr/>
            </p:nvGrpSpPr>
            <p:grpSpPr>
              <a:xfrm>
                <a:off x="795563" y="3102991"/>
                <a:ext cx="3972313" cy="3972313"/>
                <a:chOff x="0" y="0"/>
                <a:chExt cx="812800" cy="812800"/>
              </a:xfrm>
            </p:grpSpPr>
            <p:sp>
              <p:nvSpPr>
                <p:cNvPr id="309" name="Google Shape;309;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1" name="Google Shape;311;p12"/>
              <p:cNvGrpSpPr/>
              <p:nvPr/>
            </p:nvGrpSpPr>
            <p:grpSpPr>
              <a:xfrm>
                <a:off x="5633779" y="3102991"/>
                <a:ext cx="3972313" cy="3972313"/>
                <a:chOff x="0" y="0"/>
                <a:chExt cx="812800" cy="812800"/>
              </a:xfrm>
            </p:grpSpPr>
            <p:sp>
              <p:nvSpPr>
                <p:cNvPr id="312" name="Google Shape;312;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12"/>
              <p:cNvGrpSpPr/>
              <p:nvPr/>
            </p:nvGrpSpPr>
            <p:grpSpPr>
              <a:xfrm>
                <a:off x="8162212" y="3517805"/>
                <a:ext cx="3972313" cy="3972313"/>
                <a:chOff x="0" y="0"/>
                <a:chExt cx="812800" cy="812800"/>
              </a:xfrm>
            </p:grpSpPr>
            <p:sp>
              <p:nvSpPr>
                <p:cNvPr id="315" name="Google Shape;31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7" name="Google Shape;317;p12"/>
              <p:cNvGrpSpPr/>
              <p:nvPr/>
            </p:nvGrpSpPr>
            <p:grpSpPr>
              <a:xfrm>
                <a:off x="10763528" y="3102991"/>
                <a:ext cx="3972313" cy="3972313"/>
                <a:chOff x="0" y="0"/>
                <a:chExt cx="812800" cy="812800"/>
              </a:xfrm>
            </p:grpSpPr>
            <p:sp>
              <p:nvSpPr>
                <p:cNvPr id="318" name="Google Shape;31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0" name="Google Shape;320;p12"/>
              <p:cNvGrpSpPr/>
              <p:nvPr/>
            </p:nvGrpSpPr>
            <p:grpSpPr>
              <a:xfrm>
                <a:off x="13286987" y="3517805"/>
                <a:ext cx="3972313" cy="3972313"/>
                <a:chOff x="0" y="0"/>
                <a:chExt cx="812800" cy="812800"/>
              </a:xfrm>
            </p:grpSpPr>
            <p:sp>
              <p:nvSpPr>
                <p:cNvPr id="321" name="Google Shape;32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3" name="Google Shape;323;p1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33" name="Google Shape;333;p1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3"/>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pic>
        <p:nvPicPr>
          <p:cNvPr id="2" name="Picture 1">
            <a:extLst>
              <a:ext uri="{FF2B5EF4-FFF2-40B4-BE49-F238E27FC236}">
                <a16:creationId xmlns="" xmlns:a16="http://schemas.microsoft.com/office/drawing/2014/main" id="{C52F22E9-5FCD-438A-84C9-C56DC46540E3}"/>
              </a:ext>
            </a:extLst>
          </p:cNvPr>
          <p:cNvPicPr>
            <a:picLocks noChangeAspect="1"/>
          </p:cNvPicPr>
          <p:nvPr/>
        </p:nvPicPr>
        <p:blipFill>
          <a:blip r:embed="rId5"/>
          <a:stretch>
            <a:fillRect/>
          </a:stretch>
        </p:blipFill>
        <p:spPr>
          <a:xfrm>
            <a:off x="396522" y="1456866"/>
            <a:ext cx="17247242" cy="86223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4"/>
          <p:cNvPicPr preferRelativeResize="0"/>
          <p:nvPr/>
        </p:nvPicPr>
        <p:blipFill rotWithShape="1">
          <a:blip r:embed="rId3">
            <a:alphaModFix/>
          </a:blip>
          <a:srcRect/>
          <a:stretch/>
        </p:blipFill>
        <p:spPr>
          <a:xfrm>
            <a:off x="-9832" y="-1"/>
            <a:ext cx="18152359" cy="10301499"/>
          </a:xfrm>
          <a:prstGeom prst="rect">
            <a:avLst/>
          </a:prstGeom>
          <a:noFill/>
          <a:ln>
            <a:noFill/>
          </a:ln>
        </p:spPr>
      </p:pic>
      <p:sp>
        <p:nvSpPr>
          <p:cNvPr id="344" name="Google Shape;344;p1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4"/>
          <p:cNvSpPr txBox="1"/>
          <p:nvPr/>
        </p:nvSpPr>
        <p:spPr>
          <a:xfrm>
            <a:off x="1649118" y="681717"/>
            <a:ext cx="7203937" cy="84689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smtClean="0">
                <a:solidFill>
                  <a:srgbClr val="8F4251"/>
                </a:solidFill>
                <a:latin typeface="Suranna"/>
                <a:ea typeface="Suranna"/>
                <a:cs typeface="Suranna"/>
                <a:sym typeface="Suranna"/>
              </a:rPr>
              <a:t>Read </a:t>
            </a:r>
            <a:r>
              <a:rPr lang="en-US" sz="6399" dirty="0">
                <a:solidFill>
                  <a:srgbClr val="8F4251"/>
                </a:solidFill>
                <a:latin typeface="Suranna"/>
                <a:ea typeface="Suranna"/>
                <a:cs typeface="Suranna"/>
                <a:sym typeface="Suranna"/>
              </a:rPr>
              <a:t>and </a:t>
            </a:r>
            <a:r>
              <a:rPr lang="en-US" sz="6399" dirty="0" smtClean="0">
                <a:solidFill>
                  <a:srgbClr val="8F4251"/>
                </a:solidFill>
                <a:latin typeface="Suranna"/>
                <a:ea typeface="Suranna"/>
                <a:cs typeface="Suranna"/>
                <a:sym typeface="Suranna"/>
              </a:rPr>
              <a:t>match.</a:t>
            </a:r>
            <a:endParaRPr dirty="0"/>
          </a:p>
        </p:txBody>
      </p:sp>
      <p:pic>
        <p:nvPicPr>
          <p:cNvPr id="348" name="Google Shape;348;p14"/>
          <p:cNvPicPr preferRelativeResize="0"/>
          <p:nvPr/>
        </p:nvPicPr>
        <p:blipFill rotWithShape="1">
          <a:blip r:embed="rId5">
            <a:alphaModFix/>
          </a:blip>
          <a:srcRect/>
          <a:stretch/>
        </p:blipFill>
        <p:spPr>
          <a:xfrm>
            <a:off x="304388" y="1528615"/>
            <a:ext cx="6477412" cy="8446657"/>
          </a:xfrm>
          <a:prstGeom prst="rect">
            <a:avLst/>
          </a:prstGeom>
          <a:noFill/>
          <a:ln>
            <a:noFill/>
          </a:ln>
        </p:spPr>
      </p:pic>
      <p:pic>
        <p:nvPicPr>
          <p:cNvPr id="2" name="Picture 1">
            <a:extLst>
              <a:ext uri="{FF2B5EF4-FFF2-40B4-BE49-F238E27FC236}">
                <a16:creationId xmlns="" xmlns:a16="http://schemas.microsoft.com/office/drawing/2014/main" id="{0AA7F1F3-DF14-4801-B4F1-7492FEF3EFAF}"/>
              </a:ext>
            </a:extLst>
          </p:cNvPr>
          <p:cNvPicPr>
            <a:picLocks noChangeAspect="1"/>
          </p:cNvPicPr>
          <p:nvPr/>
        </p:nvPicPr>
        <p:blipFill>
          <a:blip r:embed="rId6"/>
          <a:stretch>
            <a:fillRect/>
          </a:stretch>
        </p:blipFill>
        <p:spPr>
          <a:xfrm>
            <a:off x="7148710" y="1528615"/>
            <a:ext cx="10993817" cy="8446658"/>
          </a:xfrm>
          <a:prstGeom prst="rect">
            <a:avLst/>
          </a:prstGeom>
        </p:spPr>
      </p:pic>
      <p:cxnSp>
        <p:nvCxnSpPr>
          <p:cNvPr id="350" name="Google Shape;350;p14"/>
          <p:cNvCxnSpPr/>
          <p:nvPr/>
        </p:nvCxnSpPr>
        <p:spPr>
          <a:xfrm>
            <a:off x="10641889" y="3857302"/>
            <a:ext cx="4479807" cy="0"/>
          </a:xfrm>
          <a:prstGeom prst="straightConnector1">
            <a:avLst/>
          </a:prstGeom>
          <a:noFill/>
          <a:ln w="57150" cap="flat" cmpd="sng">
            <a:solidFill>
              <a:srgbClr val="FF0000"/>
            </a:solidFill>
            <a:prstDash val="solid"/>
            <a:round/>
            <a:headEnd type="none" w="sm" len="sm"/>
            <a:tailEnd type="none" w="sm" len="sm"/>
          </a:ln>
        </p:spPr>
      </p:cxnSp>
      <p:cxnSp>
        <p:nvCxnSpPr>
          <p:cNvPr id="351" name="Google Shape;351;p14"/>
          <p:cNvCxnSpPr>
            <a:cxnSpLocks/>
          </p:cNvCxnSpPr>
          <p:nvPr/>
        </p:nvCxnSpPr>
        <p:spPr>
          <a:xfrm>
            <a:off x="8643911" y="5318388"/>
            <a:ext cx="7309422" cy="0"/>
          </a:xfrm>
          <a:prstGeom prst="straightConnector1">
            <a:avLst/>
          </a:prstGeom>
          <a:noFill/>
          <a:ln w="57150" cap="flat" cmpd="sng">
            <a:solidFill>
              <a:srgbClr val="FF0000"/>
            </a:solidFill>
            <a:prstDash val="solid"/>
            <a:round/>
            <a:headEnd type="none" w="sm" len="sm"/>
            <a:tailEnd type="none" w="sm" len="sm"/>
          </a:ln>
        </p:spPr>
      </p:cxnSp>
      <p:cxnSp>
        <p:nvCxnSpPr>
          <p:cNvPr id="352" name="Google Shape;352;p14"/>
          <p:cNvCxnSpPr/>
          <p:nvPr/>
        </p:nvCxnSpPr>
        <p:spPr>
          <a:xfrm>
            <a:off x="10576080" y="6565372"/>
            <a:ext cx="2819400" cy="0"/>
          </a:xfrm>
          <a:prstGeom prst="straightConnector1">
            <a:avLst/>
          </a:prstGeom>
          <a:noFill/>
          <a:ln w="57150" cap="flat" cmpd="sng">
            <a:solidFill>
              <a:srgbClr val="FF0000"/>
            </a:solidFill>
            <a:prstDash val="solid"/>
            <a:round/>
            <a:headEnd type="none" w="sm" len="sm"/>
            <a:tailEnd type="none" w="sm" len="sm"/>
          </a:ln>
        </p:spPr>
      </p:cxnSp>
      <p:cxnSp>
        <p:nvCxnSpPr>
          <p:cNvPr id="353" name="Google Shape;353;p14"/>
          <p:cNvCxnSpPr/>
          <p:nvPr/>
        </p:nvCxnSpPr>
        <p:spPr>
          <a:xfrm>
            <a:off x="8853055" y="7912628"/>
            <a:ext cx="6019800" cy="0"/>
          </a:xfrm>
          <a:prstGeom prst="straightConnector1">
            <a:avLst/>
          </a:prstGeom>
          <a:noFill/>
          <a:ln w="57150" cap="flat" cmpd="sng">
            <a:solidFill>
              <a:srgbClr val="FF0000"/>
            </a:solidFill>
            <a:prstDash val="solid"/>
            <a:round/>
            <a:headEnd type="none" w="sm" len="sm"/>
            <a:tailEnd type="none" w="sm" len="sm"/>
          </a:ln>
        </p:spPr>
      </p:cxnSp>
      <p:cxnSp>
        <p:nvCxnSpPr>
          <p:cNvPr id="354" name="Google Shape;354;p14"/>
          <p:cNvCxnSpPr/>
          <p:nvPr/>
        </p:nvCxnSpPr>
        <p:spPr>
          <a:xfrm>
            <a:off x="8802205" y="9210919"/>
            <a:ext cx="4079587" cy="0"/>
          </a:xfrm>
          <a:prstGeom prst="straightConnector1">
            <a:avLst/>
          </a:prstGeom>
          <a:noFill/>
          <a:ln w="57150" cap="flat" cmpd="sng">
            <a:solidFill>
              <a:srgbClr val="FF0000"/>
            </a:solidFill>
            <a:prstDash val="solid"/>
            <a:round/>
            <a:headEnd type="none" w="sm" len="sm"/>
            <a:tailEnd type="none" w="sm" len="sm"/>
          </a:ln>
        </p:spPr>
      </p:cxnSp>
      <p:cxnSp>
        <p:nvCxnSpPr>
          <p:cNvPr id="355" name="Google Shape;355;p14"/>
          <p:cNvCxnSpPr/>
          <p:nvPr/>
        </p:nvCxnSpPr>
        <p:spPr>
          <a:xfrm>
            <a:off x="15911769" y="9210919"/>
            <a:ext cx="685800" cy="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Effect transition="in" filter="fade">
                                      <p:cBhvr>
                                        <p:cTn id="17" dur="500"/>
                                        <p:tgtEl>
                                          <p:spTgt spid="3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4"/>
                                        </p:tgtEl>
                                        <p:attrNameLst>
                                          <p:attrName>style.visibility</p:attrName>
                                        </p:attrNameLst>
                                      </p:cBhvr>
                                      <p:to>
                                        <p:strVal val="visible"/>
                                      </p:to>
                                    </p:set>
                                    <p:animEffect transition="in" filter="fade">
                                      <p:cBhvr>
                                        <p:cTn id="27" dur="500"/>
                                        <p:tgtEl>
                                          <p:spTgt spid="3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99" name="Google Shape;399;p1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6"/>
          <p:cNvSpPr txBox="1"/>
          <p:nvPr/>
        </p:nvSpPr>
        <p:spPr>
          <a:xfrm>
            <a:off x="1649118" y="681717"/>
            <a:ext cx="139718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Swap your books and check your answers.</a:t>
            </a:r>
            <a:endParaRPr/>
          </a:p>
        </p:txBody>
      </p:sp>
      <p:pic>
        <p:nvPicPr>
          <p:cNvPr id="403" name="Google Shape;403;p16"/>
          <p:cNvPicPr preferRelativeResize="0"/>
          <p:nvPr/>
        </p:nvPicPr>
        <p:blipFill rotWithShape="1">
          <a:blip r:embed="rId5">
            <a:alphaModFix/>
          </a:blip>
          <a:srcRect/>
          <a:stretch/>
        </p:blipFill>
        <p:spPr>
          <a:xfrm>
            <a:off x="3325091" y="1517355"/>
            <a:ext cx="10557164" cy="84787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591</Words>
  <Application>Microsoft Office PowerPoint</Application>
  <PresentationFormat>Custom</PresentationFormat>
  <Paragraphs>87</Paragraphs>
  <Slides>22</Slides>
  <Notes>21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Overlock</vt:lpstr>
      <vt:lpstr>Times New Roman</vt:lpstr>
      <vt:lpstr>Suranna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42</cp:revision>
  <dcterms:created xsi:type="dcterms:W3CDTF">2006-08-16T00:00:00Z</dcterms:created>
  <dcterms:modified xsi:type="dcterms:W3CDTF">2026-03-09T15:02:28Z</dcterms:modified>
</cp:coreProperties>
</file>